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1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18"/>
  </p:notesMasterIdLst>
  <p:sldIdLst>
    <p:sldId id="282" r:id="rId3"/>
    <p:sldId id="284" r:id="rId4"/>
    <p:sldId id="304" r:id="rId5"/>
    <p:sldId id="444" r:id="rId6"/>
    <p:sldId id="445" r:id="rId7"/>
    <p:sldId id="305" r:id="rId8"/>
    <p:sldId id="306" r:id="rId9"/>
    <p:sldId id="307" r:id="rId10"/>
    <p:sldId id="285" r:id="rId11"/>
    <p:sldId id="292" r:id="rId12"/>
    <p:sldId id="293" r:id="rId13"/>
    <p:sldId id="294" r:id="rId14"/>
    <p:sldId id="291" r:id="rId15"/>
    <p:sldId id="295" r:id="rId16"/>
    <p:sldId id="308" r:id="rId17"/>
  </p:sldIdLst>
  <p:sldSz cx="9144000" cy="6858000" type="screen4x3"/>
  <p:notesSz cx="6858000" cy="9144000"/>
  <p:custDataLst>
    <p:tags r:id="rId19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0000FF"/>
    <a:srgbClr val="FFFFCC"/>
    <a:srgbClr val="FF0000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15" autoAdjust="0"/>
    <p:restoredTop sz="94660"/>
  </p:normalViewPr>
  <p:slideViewPr>
    <p:cSldViewPr>
      <p:cViewPr varScale="1">
        <p:scale>
          <a:sx n="84" d="100"/>
          <a:sy n="84" d="100"/>
        </p:scale>
        <p:origin x="1243" y="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tags" Target="tags/tag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A5BB224-9160-40D3-858D-3316AADFA50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1C55DD4-389D-4A0E-A1E4-60DC31839025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403EF83D-2EC4-414F-B7D6-23CD0032C4E0}" type="datetimeFigureOut">
              <a:rPr lang="vi-VN"/>
              <a:pPr>
                <a:defRPr/>
              </a:pPr>
              <a:t>11/09/2023</a:t>
            </a:fld>
            <a:endParaRPr lang="vi-VN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25891E08-FE88-4450-B542-A5EA63FF586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vi-VN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602B36F3-6FA3-4177-B7C7-8442238791E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vi-VN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FF9C72B-4B4A-40F5-BF14-263019526827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85EDF8-0030-4AC6-92FB-8AF765F6903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CA79DB9F-EA65-4945-972C-78D024EB8053}" type="slidenum">
              <a:rPr lang="vi-VN" altLang="en-US"/>
              <a:pPr/>
              <a:t>‹#›</a:t>
            </a:fld>
            <a:endParaRPr lang="vi-V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Image Placeholder 1">
            <a:extLst>
              <a:ext uri="{FF2B5EF4-FFF2-40B4-BE49-F238E27FC236}">
                <a16:creationId xmlns:a16="http://schemas.microsoft.com/office/drawing/2014/main" id="{8A911B79-B3A9-4DB3-B1F5-48C6DDA2EF4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Notes Placeholder 2">
            <a:extLst>
              <a:ext uri="{FF2B5EF4-FFF2-40B4-BE49-F238E27FC236}">
                <a16:creationId xmlns:a16="http://schemas.microsoft.com/office/drawing/2014/main" id="{D6ACAB46-1BCC-43C1-9F0F-EBF66710C2B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vi-VN" altLang="en-US">
              <a:latin typeface="Calibri" panose="020F0502020204030204" pitchFamily="34" charset="0"/>
            </a:endParaRPr>
          </a:p>
        </p:txBody>
      </p:sp>
      <p:sp>
        <p:nvSpPr>
          <p:cNvPr id="18436" name="Slide Number Placeholder 3">
            <a:extLst>
              <a:ext uri="{FF2B5EF4-FFF2-40B4-BE49-F238E27FC236}">
                <a16:creationId xmlns:a16="http://schemas.microsoft.com/office/drawing/2014/main" id="{B3D097F6-6E4A-4A22-B0C4-E7FB5986296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415289D-7403-4D6D-B037-2552768C7C71}" type="slidenum">
              <a:rPr lang="en-US" altLang="en-US"/>
              <a:pPr>
                <a:spcBef>
                  <a:spcPct val="0"/>
                </a:spcBef>
              </a:pPr>
              <a:t>12</a:t>
            </a:fld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08986C2-E832-463C-9780-52D18FB6872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70657EF-DE3C-40C6-A74E-C79DE17D7B9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5151387-7022-429D-9335-2268716C0DB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1C790C5-854A-4EF4-B760-39F0EDD82CA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044893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089F3FE-8FF5-43F1-BA74-EBA484AB1AB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D2287DA-5047-4114-AF97-BB212FB0168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8BBE432-42C5-47A6-AA07-7762063419D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2E35D07-D114-48C1-9F8E-5B9E12B0305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907369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DC2E98A-31A9-4CBE-90DD-130124C9779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58A715A-FD14-4B0C-B43F-1A4B24DA987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5A4CC1A-C060-4341-B1C1-7D60B348DA0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CBADA4A-751A-4418-9F81-4759D89ECDF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882247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DE1885CE-424B-4D02-B727-1F4DF34BC19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B6F2AD70-F0DB-4ED1-8A14-E1C65A26056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6B4D73DD-CAD3-4146-8A44-06A3FF1776C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EF6DFF4-F57D-4B12-8F20-8455914DC5A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670101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4DCE5CC-7293-4D79-A139-E2BB3BD8BF5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9CBFC79-E063-467D-86B8-926B579195F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6C59922-FFBC-404D-A36A-9B214A9838E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29C737B-870D-46BE-BE7F-099120C1ACD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864069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B7C03D4-469D-40CA-8F05-B31923C098B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40E087A-F09F-4C99-B05A-8EAAAAF2E7D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7972204-B9DF-479C-8FE9-CA8A1B636E9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22C1B08-4191-4983-9BB8-34B106E4E0A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007561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CA936EE-CEFB-49CE-9B6B-2CCF26D25F9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6F805F6-FC63-421C-8A03-D439497B970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59976D6-B615-493F-8D84-D433B3E32EB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FF8768D-D58B-4B10-A4BA-591B60F24AE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378679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D43F961-A24B-417C-8A82-AFFD994C76F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5A557F7-A1E0-432F-BD92-52A32A35FC3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3276455-9B05-4C09-985C-C562772E69A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15685E7-0A26-406E-8E93-1C4264E79C6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222492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04BE26A1-BEC0-488D-A688-35F3CFCF09F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F89769F8-EEF9-49E9-8A32-C596C5B5373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F9059491-1D21-441C-801B-4CBB18659BF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87ED604-7987-48D3-AA11-690C4B5D3AF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7249728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1E45B386-C599-46B1-895F-75DD119372A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AB3A0BDC-5091-46D9-9685-5F94B2AFABD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C59BCFAF-29F4-45F1-A371-1C96F5174CF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2AEAC9A-E7C5-4F3C-A666-F609C5254D1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836849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8EBD04AA-B9BF-40F7-AAEA-905025F7546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54736FD3-6BEC-4286-8EBD-52A72C5811B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28641197-BD48-4183-844C-E5AEE837B8B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567C1EA-3DB3-4874-8ED9-EB23A1A99D9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123469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5F53AA7-54C7-4BEA-B6E7-D603D29D50B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39F2A1D-7515-4E4A-9C2A-1D0ACD9D9C2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CEEB195-1D60-467F-8D38-CC06CD72491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81619E3-1E92-4B45-AF30-CEAD2609B4E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502599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B671708-8B83-4F22-89EA-F6FDDFD72C6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79CD280-CAE3-4EE7-B185-1756CF30B56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63289C6-ED29-4B8A-B177-D94CE61CF6D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169D5F4-9E17-40B0-9BB5-F35A7C853BC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2250000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87315F4-4867-4F90-A13A-4B2B2928F58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3E2FCB3-CB79-4C9F-8D1B-45EB04DA354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B71AD68-001A-447D-AC10-179AEAD72EF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9CFEAE2-1E1E-41B1-8D2C-B0B5832F956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8889654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9451A28-A021-463B-A67D-691430BFA37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3636D75-C4C2-452C-A0F8-CB5CF46C0CE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8881B52-D1C3-4D2D-9F53-9F20D092CB5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EFB2B63-B00C-4DE1-9B5A-4EBB8B1F099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4147802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C40D92E-BAB0-4A8D-AB28-0873E96DD07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A9AC096-DB97-478C-B9C6-3BC0F24FF34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BDCE954-9E41-484D-83CB-18850E23588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66B36DD-E6F5-4571-A7C3-7C3AE9B5C0D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0087436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09B67B3C-4957-43F9-BD29-4BF3BD4C38B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20FD7063-C012-4C3C-87D6-36F62701929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FBA15AA9-469E-4DD7-81DE-CA3147ADF1D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268DE26-81F3-4B65-8D13-FC1AA4B0117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279627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E23009F-6B4E-4895-BDD0-59C95C53BFC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97D1D41-4266-47D4-88D2-E38DA4965DC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A05370F-BE91-47C1-BD59-DC9A1B287F4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3BD3172-58C5-4A88-B834-EB1649CF67D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658256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DD4F4C5-B3AC-4082-8F7E-76DEFAD394E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2B355E2-AD03-4711-9683-0AB29DF323A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F07937A-A4B8-4C07-BA0E-AAC2E109952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B39657B-6D69-452E-951C-1B46E5A9D15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12603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7074EC20-BB3F-4196-BD16-E0A90970C9A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3349BC00-727C-4C63-B0A5-6A1DDDD197A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FE5228FF-6C4D-4AAF-B768-F470C58EEF7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AC6242B-FFB3-4681-9844-6136C8B181E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700724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4065A555-2BC5-43CE-A2F3-29C96B40CB2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CD5CAED9-2278-452A-8994-22169D19A98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9CB26F23-33D3-4648-A08D-F1C715F3AF4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0E98268-C8AB-449F-A25E-6B23F3E8C30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399396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5FAE9D3A-9840-4A78-B913-7027A8FD1C2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44EE33B0-1EE6-4E9C-9BDB-1D81907BAAD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B9048CB2-CDF7-44F1-87EA-7F034F12341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26430A1-22F5-4275-9EF2-B9451283C78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593956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0EADD0B-861D-49B2-A748-02E5AD3A897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EEDC75D-A65B-405A-8265-1882570D80D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6E3AA69-08EA-4561-9733-88AC169127B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9FB22D5-F630-4616-8E65-B823DA1703E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870172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A245B7C-45C3-4B7B-8B78-077610C7AE6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2D5D7AF-7469-4B87-878A-0E9768BAAD3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4E89678-5F7D-47A8-A338-DE713733FFE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7C39906-65C2-4172-AAD3-4F03CE253A4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226895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0680B3BF-71E1-4964-8F51-A6548BBFDA5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014A71CC-375B-45CA-8C1F-76C037E375B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69B40BDB-F10E-42A3-95F5-41DE7055D480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59DE389D-B177-470D-90E0-27C19A1FD57A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3EA3E551-01FE-4D06-BD62-EF4DA3DBB93A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4DA27FFE-E4A4-45C8-A271-E04B8D7FC6E7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03876603-2F4A-48C5-8509-76AF8C876CC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B66B2B0F-B6B8-439A-80E3-561B8DB666B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86372" name="Rectangle 4">
            <a:extLst>
              <a:ext uri="{FF2B5EF4-FFF2-40B4-BE49-F238E27FC236}">
                <a16:creationId xmlns:a16="http://schemas.microsoft.com/office/drawing/2014/main" id="{93020E37-DF51-4501-9FE0-EA0551583104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6373" name="Rectangle 5">
            <a:extLst>
              <a:ext uri="{FF2B5EF4-FFF2-40B4-BE49-F238E27FC236}">
                <a16:creationId xmlns:a16="http://schemas.microsoft.com/office/drawing/2014/main" id="{0E530610-5711-4308-8226-730C3B33D748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6374" name="Rectangle 6">
            <a:extLst>
              <a:ext uri="{FF2B5EF4-FFF2-40B4-BE49-F238E27FC236}">
                <a16:creationId xmlns:a16="http://schemas.microsoft.com/office/drawing/2014/main" id="{65E8D1EF-4E94-4141-A4A6-989B55F9C5CB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363E7487-FF25-4136-8D2C-02EE4089513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508746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5" Type="http://schemas.openxmlformats.org/officeDocument/2006/relationships/image" Target="../media/image14.png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7" Type="http://schemas.openxmlformats.org/officeDocument/2006/relationships/image" Target="../media/image4.png"/><Relationship Id="rId2" Type="http://schemas.microsoft.com/office/2007/relationships/media" Target="../media/media12.m4a"/><Relationship Id="rId1" Type="http://schemas.openxmlformats.org/officeDocument/2006/relationships/tags" Target="../tags/tag9.xml"/><Relationship Id="rId6" Type="http://schemas.openxmlformats.org/officeDocument/2006/relationships/image" Target="../media/image15.gif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video" Target="../media/media13.mp4"/><Relationship Id="rId7" Type="http://schemas.openxmlformats.org/officeDocument/2006/relationships/image" Target="../media/image17.png"/><Relationship Id="rId2" Type="http://schemas.microsoft.com/office/2007/relationships/media" Target="../media/media13.mp4"/><Relationship Id="rId1" Type="http://schemas.openxmlformats.org/officeDocument/2006/relationships/tags" Target="../tags/tag10.xml"/><Relationship Id="rId6" Type="http://schemas.openxmlformats.org/officeDocument/2006/relationships/image" Target="../media/image15.gif"/><Relationship Id="rId5" Type="http://schemas.openxmlformats.org/officeDocument/2006/relationships/image" Target="../media/image16.gif"/><Relationship Id="rId4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m4a"/><Relationship Id="rId2" Type="http://schemas.microsoft.com/office/2007/relationships/media" Target="../media/media14.m4a"/><Relationship Id="rId1" Type="http://schemas.openxmlformats.org/officeDocument/2006/relationships/tags" Target="../tags/tag11.xml"/><Relationship Id="rId6" Type="http://schemas.openxmlformats.org/officeDocument/2006/relationships/image" Target="../media/image4.png"/><Relationship Id="rId5" Type="http://schemas.openxmlformats.org/officeDocument/2006/relationships/image" Target="../media/image15.gif"/><Relationship Id="rId4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5.mp4"/><Relationship Id="rId1" Type="http://schemas.microsoft.com/office/2007/relationships/media" Target="../media/media15.mp4"/><Relationship Id="rId5" Type="http://schemas.openxmlformats.org/officeDocument/2006/relationships/image" Target="../media/image18.png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2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3.xml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7" Type="http://schemas.openxmlformats.org/officeDocument/2006/relationships/image" Target="../media/image4.png"/><Relationship Id="rId2" Type="http://schemas.microsoft.com/office/2007/relationships/media" Target="../media/media5.m4a"/><Relationship Id="rId1" Type="http://schemas.openxmlformats.org/officeDocument/2006/relationships/tags" Target="../tags/tag4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video" Target="../media/media6.mp4"/><Relationship Id="rId2" Type="http://schemas.microsoft.com/office/2007/relationships/media" Target="../media/media6.mp4"/><Relationship Id="rId1" Type="http://schemas.openxmlformats.org/officeDocument/2006/relationships/tags" Target="../tags/tag5.xml"/><Relationship Id="rId6" Type="http://schemas.openxmlformats.org/officeDocument/2006/relationships/image" Target="../media/image9.png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6.xml"/><Relationship Id="rId6" Type="http://schemas.openxmlformats.org/officeDocument/2006/relationships/image" Target="../media/image4.png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media8.m4a"/><Relationship Id="rId7" Type="http://schemas.openxmlformats.org/officeDocument/2006/relationships/image" Target="../media/image11.jpeg"/><Relationship Id="rId2" Type="http://schemas.microsoft.com/office/2007/relationships/media" Target="../media/media8.m4a"/><Relationship Id="rId1" Type="http://schemas.openxmlformats.org/officeDocument/2006/relationships/tags" Target="../tags/tag7.xml"/><Relationship Id="rId6" Type="http://schemas.openxmlformats.org/officeDocument/2006/relationships/image" Target="../media/image10.png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video" Target="../media/media9.mp4"/><Relationship Id="rId2" Type="http://schemas.microsoft.com/office/2007/relationships/media" Target="../media/media9.mp4"/><Relationship Id="rId1" Type="http://schemas.openxmlformats.org/officeDocument/2006/relationships/tags" Target="../tags/tag8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8983D3CF-1762-4070-B0D0-8B27D7CE0F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414604C-81C4-4B16-9B1D-6F62CACF06BC}"/>
              </a:ext>
            </a:extLst>
          </p:cNvPr>
          <p:cNvSpPr txBox="1"/>
          <p:nvPr/>
        </p:nvSpPr>
        <p:spPr>
          <a:xfrm>
            <a:off x="381000" y="1371600"/>
            <a:ext cx="8382000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 LÀM VĂN 5</a:t>
            </a:r>
          </a:p>
          <a:p>
            <a:pPr algn="ctr"/>
            <a:endParaRPr lang="en-US" sz="2800" dirty="0">
              <a:solidFill>
                <a:schemeClr val="accent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: CẤU TẠO CỦA BÀI VĂN TẢ CẢNH</a:t>
            </a:r>
          </a:p>
          <a:p>
            <a:pPr algn="ctr"/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SGK/Tr 11, 12, 13</a:t>
            </a:r>
          </a:p>
        </p:txBody>
      </p:sp>
      <p:pic>
        <p:nvPicPr>
          <p:cNvPr id="5" name="Video 4">
            <a:hlinkClick r:id="" action="ppaction://media"/>
            <a:extLst>
              <a:ext uri="{FF2B5EF4-FFF2-40B4-BE49-F238E27FC236}">
                <a16:creationId xmlns:a16="http://schemas.microsoft.com/office/drawing/2014/main" id="{A1C77E98-D0A0-42E7-9D5D-AEBDCA85A0D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53301" y="5514975"/>
            <a:ext cx="1790699" cy="1343025"/>
          </a:xfrm>
          <a:prstGeom prst="rect">
            <a:avLst/>
          </a:prstGeom>
        </p:spPr>
      </p:pic>
    </p:spTree>
  </p:cSld>
  <p:clrMapOvr>
    <a:masterClrMapping/>
  </p:clrMapOvr>
  <p:transition spd="slow" advTm="2900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">
            <a:extLst>
              <a:ext uri="{FF2B5EF4-FFF2-40B4-BE49-F238E27FC236}">
                <a16:creationId xmlns:a16="http://schemas.microsoft.com/office/drawing/2014/main" id="{41B54F02-9B72-4423-A7B4-F0465C5DD1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7C215F8-ECDB-4270-A219-C527AAD91655}"/>
              </a:ext>
            </a:extLst>
          </p:cNvPr>
          <p:cNvSpPr txBox="1"/>
          <p:nvPr/>
        </p:nvSpPr>
        <p:spPr>
          <a:xfrm>
            <a:off x="762000" y="1524000"/>
            <a:ext cx="6477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6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sz="3600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6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36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36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6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6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6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7" name="Video 6">
            <a:hlinkClick r:id="" action="ppaction://media"/>
            <a:extLst>
              <a:ext uri="{FF2B5EF4-FFF2-40B4-BE49-F238E27FC236}">
                <a16:creationId xmlns:a16="http://schemas.microsoft.com/office/drawing/2014/main" id="{244E5B29-713D-4370-BF80-C33193E8649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58000" y="5143500"/>
            <a:ext cx="2285999" cy="1714500"/>
          </a:xfrm>
          <a:prstGeom prst="rect">
            <a:avLst/>
          </a:prstGeom>
        </p:spPr>
      </p:pic>
    </p:spTree>
  </p:cSld>
  <p:clrMapOvr>
    <a:masterClrMapping/>
  </p:clrMapOvr>
  <p:transition spd="slow" advTm="1815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9DDBF49-AC47-46A5-A36F-2A029DCDCB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0"/>
            <a:ext cx="8839200" cy="661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Nắng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trưa</a:t>
            </a:r>
            <a:endParaRPr lang="en-US" altLang="en-US" sz="2800" b="1" i="1" dirty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    </a:t>
            </a:r>
            <a:r>
              <a:rPr lang="en-US" altLang="en-US" sz="2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Nắng</a:t>
            </a:r>
            <a:r>
              <a:rPr lang="en-US" altLang="en-US" sz="2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cứ</a:t>
            </a:r>
            <a:r>
              <a:rPr lang="en-US" altLang="en-US" sz="2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như</a:t>
            </a:r>
            <a:r>
              <a:rPr lang="en-US" altLang="en-US" sz="2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từng</a:t>
            </a:r>
            <a:r>
              <a:rPr lang="en-US" altLang="en-US" sz="2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dòng</a:t>
            </a:r>
            <a:r>
              <a:rPr lang="en-US" altLang="en-US" sz="2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lửa</a:t>
            </a:r>
            <a:r>
              <a:rPr lang="en-US" altLang="en-US" sz="2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xối</a:t>
            </a:r>
            <a:r>
              <a:rPr lang="en-US" altLang="en-US" sz="2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xuống</a:t>
            </a:r>
            <a:r>
              <a:rPr lang="en-US" altLang="en-US" sz="2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mặt</a:t>
            </a:r>
            <a:r>
              <a:rPr lang="en-US" altLang="en-US" sz="2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đất</a:t>
            </a:r>
            <a:r>
              <a:rPr lang="en-US" altLang="en-US" sz="2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.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    </a:t>
            </a:r>
            <a:r>
              <a:rPr lang="en-US" altLang="en-US" sz="2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Buổi</a:t>
            </a:r>
            <a:r>
              <a:rPr lang="en-US" altLang="en-US" sz="2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trưa</a:t>
            </a:r>
            <a:r>
              <a:rPr lang="en-US" altLang="en-US" sz="2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ngồi</a:t>
            </a:r>
            <a:r>
              <a:rPr lang="en-US" altLang="en-US" sz="2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trong</a:t>
            </a:r>
            <a:r>
              <a:rPr lang="en-US" altLang="en-US" sz="2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nhà</a:t>
            </a:r>
            <a:r>
              <a:rPr lang="en-US" altLang="en-US" sz="2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nhìn</a:t>
            </a:r>
            <a:r>
              <a:rPr lang="en-US" altLang="en-US" sz="2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ra </a:t>
            </a:r>
            <a:r>
              <a:rPr lang="en-US" altLang="en-US" sz="2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sân</a:t>
            </a:r>
            <a:r>
              <a:rPr lang="en-US" altLang="en-US" sz="2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thấy</a:t>
            </a:r>
            <a:r>
              <a:rPr lang="en-US" altLang="en-US" sz="2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rất</a:t>
            </a:r>
            <a:r>
              <a:rPr lang="en-US" altLang="en-US" sz="2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rõ</a:t>
            </a:r>
            <a:r>
              <a:rPr lang="en-US" altLang="en-US" sz="2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những</a:t>
            </a:r>
            <a:r>
              <a:rPr lang="en-US" altLang="en-US" sz="2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sợi</a:t>
            </a:r>
            <a:r>
              <a:rPr lang="en-US" altLang="en-US" sz="2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không</a:t>
            </a:r>
            <a:r>
              <a:rPr lang="en-US" altLang="en-US" sz="2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khí</a:t>
            </a:r>
            <a:r>
              <a:rPr lang="en-US" altLang="en-US" sz="2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nhỏ</a:t>
            </a:r>
            <a:r>
              <a:rPr lang="en-US" altLang="en-US" sz="2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bé</a:t>
            </a:r>
            <a:r>
              <a:rPr lang="en-US" altLang="en-US" sz="2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mỏng</a:t>
            </a:r>
            <a:r>
              <a:rPr lang="en-US" altLang="en-US" sz="2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mảnh</a:t>
            </a:r>
            <a:r>
              <a:rPr lang="en-US" altLang="en-US" sz="2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nhẹ</a:t>
            </a:r>
            <a:r>
              <a:rPr lang="en-US" altLang="en-US" sz="2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tênh</a:t>
            </a:r>
            <a:r>
              <a:rPr lang="en-US" altLang="en-US" sz="2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vòng</a:t>
            </a:r>
            <a:r>
              <a:rPr lang="en-US" altLang="en-US" sz="2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vèo</a:t>
            </a:r>
            <a:r>
              <a:rPr lang="en-US" altLang="en-US" sz="2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lượn</a:t>
            </a:r>
            <a:r>
              <a:rPr lang="en-US" altLang="en-US" sz="2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từ</a:t>
            </a:r>
            <a:r>
              <a:rPr lang="en-US" altLang="en-US" sz="2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mặt</a:t>
            </a:r>
            <a:r>
              <a:rPr lang="en-US" altLang="en-US" sz="2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 </a:t>
            </a:r>
            <a:r>
              <a:rPr lang="en-US" altLang="en-US" sz="2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đất</a:t>
            </a:r>
            <a:r>
              <a:rPr lang="en-US" altLang="en-US" sz="2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bốc</a:t>
            </a:r>
            <a:r>
              <a:rPr lang="en-US" altLang="en-US" sz="2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lên</a:t>
            </a:r>
            <a:r>
              <a:rPr lang="en-US" altLang="en-US" sz="2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bốc</a:t>
            </a:r>
            <a:r>
              <a:rPr lang="en-US" altLang="en-US" sz="2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lên</a:t>
            </a:r>
            <a:r>
              <a:rPr lang="en-US" altLang="en-US" sz="2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mãi</a:t>
            </a:r>
            <a:r>
              <a:rPr lang="en-US" altLang="en-US" sz="2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.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    </a:t>
            </a:r>
            <a:r>
              <a:rPr lang="en-US" altLang="en-US" sz="2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Tiếng</a:t>
            </a:r>
            <a:r>
              <a:rPr lang="en-US" altLang="en-US" sz="2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gì</a:t>
            </a:r>
            <a:r>
              <a:rPr lang="en-US" altLang="en-US" sz="2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xa</a:t>
            </a:r>
            <a:r>
              <a:rPr lang="en-US" altLang="en-US" sz="2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vắng</a:t>
            </a:r>
            <a:r>
              <a:rPr lang="en-US" altLang="en-US" sz="2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thế</a:t>
            </a:r>
            <a:r>
              <a:rPr lang="en-US" altLang="en-US" sz="2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? </a:t>
            </a:r>
            <a:r>
              <a:rPr lang="en-US" altLang="en-US" sz="2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Tiếng</a:t>
            </a:r>
            <a:r>
              <a:rPr lang="en-US" altLang="en-US" sz="2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võng</a:t>
            </a:r>
            <a:r>
              <a:rPr lang="en-US" altLang="en-US" sz="2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kẽo</a:t>
            </a:r>
            <a:r>
              <a:rPr lang="en-US" altLang="en-US" sz="2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kẹt</a:t>
            </a:r>
            <a:r>
              <a:rPr lang="en-US" altLang="en-US" sz="2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kêu</a:t>
            </a:r>
            <a:r>
              <a:rPr lang="en-US" altLang="en-US" sz="2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buồn</a:t>
            </a:r>
            <a:r>
              <a:rPr lang="en-US" altLang="en-US" sz="2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buồn</a:t>
            </a:r>
            <a:r>
              <a:rPr lang="en-US" altLang="en-US" sz="2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từ</a:t>
            </a:r>
            <a:r>
              <a:rPr lang="en-US" altLang="en-US" sz="2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nhà</a:t>
            </a:r>
            <a:r>
              <a:rPr lang="en-US" altLang="en-US" sz="2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ai </a:t>
            </a:r>
            <a:r>
              <a:rPr lang="en-US" altLang="en-US" sz="2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vọng</a:t>
            </a:r>
            <a:r>
              <a:rPr lang="en-US" altLang="en-US" sz="2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lại</a:t>
            </a:r>
            <a:r>
              <a:rPr lang="en-US" altLang="en-US" sz="2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sz="2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Thỉnh</a:t>
            </a:r>
            <a:r>
              <a:rPr lang="en-US" altLang="en-US" sz="2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thoảng</a:t>
            </a:r>
            <a:r>
              <a:rPr lang="en-US" altLang="en-US" sz="2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câu</a:t>
            </a:r>
            <a:r>
              <a:rPr lang="en-US" altLang="en-US" sz="2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ru</a:t>
            </a:r>
            <a:r>
              <a:rPr lang="en-US" altLang="en-US" sz="2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em</a:t>
            </a:r>
            <a:r>
              <a:rPr lang="en-US" altLang="en-US" sz="2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cất</a:t>
            </a:r>
            <a:r>
              <a:rPr lang="en-US" altLang="en-US" sz="2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lên</a:t>
            </a:r>
            <a:r>
              <a:rPr lang="en-US" altLang="en-US" sz="2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từng</a:t>
            </a:r>
            <a:r>
              <a:rPr lang="en-US" altLang="en-US" sz="2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giọng</a:t>
            </a:r>
            <a:r>
              <a:rPr lang="en-US" altLang="en-US" sz="2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ạ </a:t>
            </a:r>
            <a:r>
              <a:rPr lang="en-US" altLang="en-US" sz="2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ời</a:t>
            </a:r>
            <a:r>
              <a:rPr lang="en-US" altLang="en-US" sz="2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… </a:t>
            </a:r>
            <a:r>
              <a:rPr lang="en-US" altLang="en-US" sz="2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Hình</a:t>
            </a:r>
            <a:r>
              <a:rPr lang="en-US" altLang="en-US" sz="2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như</a:t>
            </a:r>
            <a:r>
              <a:rPr lang="en-US" altLang="en-US" sz="2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chị</a:t>
            </a:r>
            <a:r>
              <a:rPr lang="en-US" altLang="en-US" sz="2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ru</a:t>
            </a:r>
            <a:r>
              <a:rPr lang="en-US" altLang="en-US" sz="2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em</a:t>
            </a:r>
            <a:r>
              <a:rPr lang="en-US" altLang="en-US" sz="2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sz="2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Em</a:t>
            </a:r>
            <a:r>
              <a:rPr lang="en-US" altLang="en-US" sz="2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ngủ</a:t>
            </a:r>
            <a:r>
              <a:rPr lang="en-US" altLang="en-US" sz="2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2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chị</a:t>
            </a:r>
            <a:r>
              <a:rPr lang="en-US" altLang="en-US" sz="2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cũng</a:t>
            </a:r>
            <a:r>
              <a:rPr lang="en-US" altLang="en-US" sz="2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thiu</a:t>
            </a:r>
            <a:r>
              <a:rPr lang="en-US" altLang="en-US" sz="2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thiu</a:t>
            </a:r>
            <a:r>
              <a:rPr lang="en-US" altLang="en-US" sz="2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ngủ</a:t>
            </a:r>
            <a:r>
              <a:rPr lang="en-US" altLang="en-US" sz="2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theo.</a:t>
            </a:r>
            <a:r>
              <a:rPr lang="en-US" altLang="en-US" sz="2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Em</a:t>
            </a:r>
            <a:r>
              <a:rPr lang="en-US" altLang="en-US" sz="2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chợt</a:t>
            </a:r>
            <a:r>
              <a:rPr lang="en-US" altLang="en-US" sz="2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thức</a:t>
            </a:r>
            <a:r>
              <a:rPr lang="en-US" altLang="en-US" sz="2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làm</a:t>
            </a:r>
            <a:r>
              <a:rPr lang="en-US" altLang="en-US" sz="2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chị</a:t>
            </a:r>
            <a:r>
              <a:rPr lang="en-US" altLang="en-US" sz="2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bừng</a:t>
            </a:r>
            <a:r>
              <a:rPr lang="en-US" altLang="en-US" sz="2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tỉnh</a:t>
            </a:r>
            <a:r>
              <a:rPr lang="en-US" altLang="en-US" sz="2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2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tiếp</a:t>
            </a:r>
            <a:r>
              <a:rPr lang="en-US" altLang="en-US" sz="2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tục</a:t>
            </a:r>
            <a:r>
              <a:rPr lang="en-US" altLang="en-US" sz="2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câu</a:t>
            </a:r>
            <a:r>
              <a:rPr lang="en-US" altLang="en-US" sz="2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ạ </a:t>
            </a:r>
            <a:r>
              <a:rPr lang="en-US" altLang="en-US" sz="2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ời</a:t>
            </a:r>
            <a:r>
              <a:rPr lang="en-US" altLang="en-US" sz="2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. Cho </a:t>
            </a:r>
            <a:r>
              <a:rPr lang="en-US" altLang="en-US" sz="2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nên</a:t>
            </a:r>
            <a:r>
              <a:rPr lang="en-US" altLang="en-US" sz="2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câu</a:t>
            </a:r>
            <a:r>
              <a:rPr lang="en-US" altLang="en-US" sz="2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hát</a:t>
            </a:r>
            <a:r>
              <a:rPr lang="en-US" altLang="en-US" sz="2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cứ</a:t>
            </a:r>
            <a:r>
              <a:rPr lang="en-US" altLang="en-US" sz="2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cất</a:t>
            </a:r>
            <a:r>
              <a:rPr lang="en-US" altLang="en-US" sz="2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lên</a:t>
            </a:r>
            <a:r>
              <a:rPr lang="en-US" altLang="en-US" sz="2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từng</a:t>
            </a:r>
            <a:r>
              <a:rPr lang="en-US" altLang="en-US" sz="2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đoạn</a:t>
            </a:r>
            <a:r>
              <a:rPr lang="en-US" altLang="en-US" sz="2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rồi</a:t>
            </a:r>
            <a:r>
              <a:rPr lang="en-US" altLang="en-US" sz="2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ngừng</a:t>
            </a:r>
            <a:r>
              <a:rPr lang="en-US" altLang="en-US" sz="2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lại</a:t>
            </a:r>
            <a:r>
              <a:rPr lang="en-US" altLang="en-US" sz="2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rồi</a:t>
            </a:r>
            <a:r>
              <a:rPr lang="en-US" altLang="en-US" sz="2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cất</a:t>
            </a:r>
            <a:r>
              <a:rPr lang="en-US" altLang="en-US" sz="2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lên</a:t>
            </a:r>
            <a:r>
              <a:rPr lang="en-US" altLang="en-US" sz="2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rồi</a:t>
            </a:r>
            <a:r>
              <a:rPr lang="en-US" altLang="en-US" sz="2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lại</a:t>
            </a:r>
            <a:r>
              <a:rPr lang="en-US" altLang="en-US" sz="2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lịm</a:t>
            </a:r>
            <a:r>
              <a:rPr lang="en-US" altLang="en-US" sz="2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đi</a:t>
            </a:r>
            <a:r>
              <a:rPr lang="en-US" altLang="en-US" sz="2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trong</a:t>
            </a:r>
            <a:r>
              <a:rPr lang="en-US" altLang="en-US" sz="2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cái</a:t>
            </a:r>
            <a:r>
              <a:rPr lang="en-US" altLang="en-US" sz="2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nặng</a:t>
            </a:r>
            <a:r>
              <a:rPr lang="en-US" altLang="en-US" sz="2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nề</a:t>
            </a:r>
            <a:r>
              <a:rPr lang="en-US" altLang="en-US" sz="2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2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hai</a:t>
            </a:r>
            <a:r>
              <a:rPr lang="en-US" altLang="en-US" sz="2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mi </a:t>
            </a:r>
            <a:r>
              <a:rPr lang="en-US" altLang="en-US" sz="2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mắt</a:t>
            </a:r>
            <a:r>
              <a:rPr lang="en-US" altLang="en-US" sz="2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khép</a:t>
            </a:r>
            <a:r>
              <a:rPr lang="en-US" altLang="en-US" sz="2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lại</a:t>
            </a:r>
            <a:r>
              <a:rPr lang="en-US" altLang="en-US" sz="2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.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    Con </a:t>
            </a:r>
            <a:r>
              <a:rPr lang="en-US" altLang="en-US" sz="2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gà</a:t>
            </a:r>
            <a:r>
              <a:rPr lang="en-US" altLang="en-US" sz="2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nào</a:t>
            </a:r>
            <a:r>
              <a:rPr lang="en-US" altLang="en-US" sz="2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cất</a:t>
            </a:r>
            <a:r>
              <a:rPr lang="en-US" altLang="en-US" sz="2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lên</a:t>
            </a:r>
            <a:r>
              <a:rPr lang="en-US" altLang="en-US" sz="2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sz="2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tiếng</a:t>
            </a:r>
            <a:r>
              <a:rPr lang="en-US" altLang="en-US" sz="2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gáy</a:t>
            </a:r>
            <a:r>
              <a:rPr lang="en-US" altLang="en-US" sz="2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sz="2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2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ở </a:t>
            </a:r>
            <a:r>
              <a:rPr lang="en-US" altLang="en-US" sz="2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góc</a:t>
            </a:r>
            <a:r>
              <a:rPr lang="en-US" altLang="en-US" sz="2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vườn</a:t>
            </a:r>
            <a:r>
              <a:rPr lang="en-US" altLang="en-US" sz="2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tiếng</a:t>
            </a:r>
            <a:r>
              <a:rPr lang="en-US" altLang="en-US" sz="2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cục</a:t>
            </a:r>
            <a:r>
              <a:rPr lang="en-US" altLang="en-US" sz="2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tác</a:t>
            </a:r>
            <a:r>
              <a:rPr lang="en-US" altLang="en-US" sz="2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làm</a:t>
            </a:r>
            <a:r>
              <a:rPr lang="en-US" altLang="en-US" sz="2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nắng</a:t>
            </a:r>
            <a:r>
              <a:rPr lang="en-US" altLang="en-US" sz="2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trưa</a:t>
            </a:r>
            <a:r>
              <a:rPr lang="en-US" altLang="en-US" sz="2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thêm</a:t>
            </a:r>
            <a:r>
              <a:rPr lang="en-US" altLang="en-US" sz="2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oi ả, </a:t>
            </a:r>
            <a:r>
              <a:rPr lang="en-US" altLang="en-US" sz="2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ngột</a:t>
            </a:r>
            <a:r>
              <a:rPr lang="en-US" altLang="en-US" sz="2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ngạt</a:t>
            </a:r>
            <a:r>
              <a:rPr lang="en-US" altLang="en-US" sz="2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sz="2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Không</a:t>
            </a:r>
            <a:r>
              <a:rPr lang="en-US" altLang="en-US" sz="2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sz="2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tiếng</a:t>
            </a:r>
            <a:r>
              <a:rPr lang="en-US" altLang="en-US" sz="2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chim</a:t>
            </a:r>
            <a:r>
              <a:rPr lang="en-US" altLang="en-US" sz="2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không</a:t>
            </a:r>
            <a:r>
              <a:rPr lang="en-US" altLang="en-US" sz="2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sz="2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sợi</a:t>
            </a:r>
            <a:r>
              <a:rPr lang="en-US" altLang="en-US" sz="2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gió</a:t>
            </a:r>
            <a:r>
              <a:rPr lang="en-US" altLang="en-US" sz="2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sz="2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Cây</a:t>
            </a:r>
            <a:r>
              <a:rPr lang="en-US" altLang="en-US" sz="2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chuối</a:t>
            </a:r>
            <a:r>
              <a:rPr lang="en-US" altLang="en-US" sz="2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cũng</a:t>
            </a:r>
            <a:r>
              <a:rPr lang="en-US" altLang="en-US" sz="2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ngủ</a:t>
            </a:r>
            <a:r>
              <a:rPr lang="en-US" altLang="en-US" sz="2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tàu</a:t>
            </a:r>
            <a:r>
              <a:rPr lang="en-US" altLang="en-US" sz="2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lá</a:t>
            </a:r>
            <a:r>
              <a:rPr lang="en-US" altLang="en-US" sz="2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lặng</a:t>
            </a:r>
            <a:r>
              <a:rPr lang="en-US" altLang="en-US" sz="2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 </a:t>
            </a:r>
            <a:r>
              <a:rPr lang="en-US" altLang="en-US" sz="2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đi</a:t>
            </a:r>
            <a:r>
              <a:rPr lang="en-US" altLang="en-US" sz="2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như</a:t>
            </a:r>
            <a:r>
              <a:rPr lang="en-US" altLang="en-US" sz="2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thiếp</a:t>
            </a:r>
            <a:r>
              <a:rPr lang="en-US" altLang="en-US" sz="2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vào</a:t>
            </a:r>
            <a:r>
              <a:rPr lang="en-US" altLang="en-US" sz="2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trong</a:t>
            </a:r>
            <a:r>
              <a:rPr lang="en-US" altLang="en-US" sz="2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nắng</a:t>
            </a:r>
            <a:r>
              <a:rPr lang="en-US" altLang="en-US" sz="2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sz="2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Đường</a:t>
            </a:r>
            <a:r>
              <a:rPr lang="en-US" altLang="en-US" sz="2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làng</a:t>
            </a:r>
            <a:r>
              <a:rPr lang="en-US" altLang="en-US" sz="2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vắng</a:t>
            </a:r>
            <a:r>
              <a:rPr lang="en-US" altLang="en-US" sz="2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ngắt</a:t>
            </a:r>
            <a:r>
              <a:rPr lang="en-US" altLang="en-US" sz="2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sz="2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Bóng</a:t>
            </a:r>
            <a:r>
              <a:rPr lang="en-US" altLang="en-US" sz="2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tre</a:t>
            </a:r>
            <a:r>
              <a:rPr lang="en-US" altLang="en-US" sz="2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bóng</a:t>
            </a:r>
            <a:r>
              <a:rPr lang="en-US" altLang="en-US" sz="2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duối</a:t>
            </a:r>
            <a:r>
              <a:rPr lang="en-US" altLang="en-US" sz="2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cũng</a:t>
            </a:r>
            <a:r>
              <a:rPr lang="en-US" altLang="en-US" sz="2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lặng</a:t>
            </a:r>
            <a:r>
              <a:rPr lang="en-US" altLang="en-US" sz="2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im</a:t>
            </a:r>
            <a:r>
              <a:rPr lang="en-US" altLang="en-US" sz="2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.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    </a:t>
            </a:r>
            <a:r>
              <a:rPr lang="en-US" altLang="en-US" sz="2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Ấy</a:t>
            </a:r>
            <a:r>
              <a:rPr lang="en-US" altLang="en-US" sz="2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thế</a:t>
            </a:r>
            <a:r>
              <a:rPr lang="en-US" altLang="en-US" sz="2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mà</a:t>
            </a:r>
            <a:r>
              <a:rPr lang="en-US" altLang="en-US" sz="2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mẹ</a:t>
            </a:r>
            <a:r>
              <a:rPr lang="en-US" altLang="en-US" sz="2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phải</a:t>
            </a:r>
            <a:r>
              <a:rPr lang="en-US" altLang="en-US" sz="2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vơ</a:t>
            </a:r>
            <a:r>
              <a:rPr lang="en-US" altLang="en-US" sz="2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vội</a:t>
            </a:r>
            <a:r>
              <a:rPr lang="en-US" altLang="en-US" sz="2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cái</a:t>
            </a:r>
            <a:r>
              <a:rPr lang="en-US" altLang="en-US" sz="2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nón</a:t>
            </a:r>
            <a:r>
              <a:rPr lang="en-US" altLang="en-US" sz="2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cũ</a:t>
            </a:r>
            <a:r>
              <a:rPr lang="en-US" altLang="en-US" sz="2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đội</a:t>
            </a:r>
            <a:r>
              <a:rPr lang="en-US" altLang="en-US" sz="2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lên</a:t>
            </a:r>
            <a:r>
              <a:rPr lang="en-US" altLang="en-US" sz="2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đầu</a:t>
            </a:r>
            <a:r>
              <a:rPr lang="en-US" altLang="en-US" sz="2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bước</a:t>
            </a:r>
            <a:r>
              <a:rPr lang="en-US" altLang="en-US" sz="2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vào</a:t>
            </a:r>
            <a:r>
              <a:rPr lang="en-US" altLang="en-US" sz="2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trong</a:t>
            </a:r>
            <a:r>
              <a:rPr lang="en-US" altLang="en-US" sz="2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nắng</a:t>
            </a:r>
            <a:r>
              <a:rPr lang="en-US" altLang="en-US" sz="2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, ra </a:t>
            </a:r>
            <a:r>
              <a:rPr lang="en-US" altLang="en-US" sz="2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đồng</a:t>
            </a:r>
            <a:r>
              <a:rPr lang="en-US" altLang="en-US" sz="2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cấy</a:t>
            </a:r>
            <a:r>
              <a:rPr lang="en-US" altLang="en-US" sz="2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nốt</a:t>
            </a:r>
            <a:r>
              <a:rPr lang="en-US" altLang="en-US" sz="2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thửa</a:t>
            </a:r>
            <a:r>
              <a:rPr lang="en-US" altLang="en-US" sz="2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ruộng</a:t>
            </a:r>
            <a:r>
              <a:rPr lang="en-US" altLang="en-US" sz="2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chưa</a:t>
            </a:r>
            <a:r>
              <a:rPr lang="en-US" altLang="en-US" sz="2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xong</a:t>
            </a:r>
            <a:r>
              <a:rPr lang="en-US" altLang="en-US" sz="2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.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    </a:t>
            </a:r>
            <a:r>
              <a:rPr lang="en-US" altLang="en-US" sz="2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Thương</a:t>
            </a:r>
            <a:r>
              <a:rPr lang="en-US" altLang="en-US" sz="2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mẹ</a:t>
            </a:r>
            <a:r>
              <a:rPr lang="en-US" altLang="en-US" sz="2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biết</a:t>
            </a:r>
            <a:r>
              <a:rPr lang="en-US" altLang="en-US" sz="2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bao </a:t>
            </a:r>
            <a:r>
              <a:rPr lang="en-US" altLang="en-US" sz="2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nhiêu</a:t>
            </a:r>
            <a:r>
              <a:rPr lang="en-US" altLang="en-US" sz="2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mẹ</a:t>
            </a:r>
            <a:r>
              <a:rPr lang="en-US" altLang="en-US" sz="2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ơi</a:t>
            </a:r>
            <a:r>
              <a:rPr lang="en-US" altLang="en-US" sz="2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!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2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Theo BĂNG SƠN</a:t>
            </a:r>
          </a:p>
        </p:txBody>
      </p:sp>
      <p:sp>
        <p:nvSpPr>
          <p:cNvPr id="16387" name="Rectangle 36">
            <a:extLst>
              <a:ext uri="{FF2B5EF4-FFF2-40B4-BE49-F238E27FC236}">
                <a16:creationId xmlns:a16="http://schemas.microsoft.com/office/drawing/2014/main" id="{0B1E701C-D2A9-4D95-81AC-95F378D2E7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57150">
            <a:pattFill prst="sphere">
              <a:fgClr>
                <a:srgbClr val="0000FF"/>
              </a:fgClr>
              <a:bgClr>
                <a:srgbClr val="FF0000"/>
              </a:bgClr>
            </a:patt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en-US" sz="2000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EE7E530C-88F5-4D28-8C69-4F1872C5B5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8671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7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par>
              <p:cTn id="12"/>
            </p:par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Box 5">
            <a:extLst>
              <a:ext uri="{FF2B5EF4-FFF2-40B4-BE49-F238E27FC236}">
                <a16:creationId xmlns:a16="http://schemas.microsoft.com/office/drawing/2014/main" id="{90CCF08E-B9A6-4E49-84EE-4889F9F980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1905000"/>
            <a:ext cx="7924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*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Mở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: </a:t>
            </a:r>
            <a:r>
              <a:rPr lang="en-US" altLang="en-US" sz="2300" dirty="0">
                <a:solidFill>
                  <a:srgbClr val="0000FF"/>
                </a:solidFill>
                <a:latin typeface="Times New Roman" panose="02020603050405020304" pitchFamily="18" charset="0"/>
              </a:rPr>
              <a:t>(</a:t>
            </a:r>
            <a:r>
              <a:rPr lang="en-US" altLang="en-US" sz="23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câu</a:t>
            </a:r>
            <a:r>
              <a:rPr lang="en-US" altLang="en-US" sz="23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văn</a:t>
            </a:r>
            <a:r>
              <a:rPr lang="en-US" altLang="en-US" sz="23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đầu</a:t>
            </a:r>
            <a:r>
              <a:rPr lang="en-US" altLang="en-US" sz="2300" dirty="0">
                <a:solidFill>
                  <a:srgbClr val="0000FF"/>
                </a:solidFill>
                <a:latin typeface="Times New Roman" panose="02020603050405020304" pitchFamily="18" charset="0"/>
              </a:rPr>
              <a:t>): </a:t>
            </a:r>
            <a:r>
              <a:rPr lang="en-US" altLang="en-US" sz="23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Nhận</a:t>
            </a:r>
            <a:r>
              <a:rPr lang="en-US" altLang="en-US" sz="23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xét</a:t>
            </a:r>
            <a:r>
              <a:rPr lang="en-US" altLang="en-US" sz="23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chung</a:t>
            </a:r>
            <a:r>
              <a:rPr lang="en-US" altLang="en-US" sz="23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về</a:t>
            </a:r>
            <a:r>
              <a:rPr lang="en-US" altLang="en-US" sz="23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nắng</a:t>
            </a:r>
            <a:r>
              <a:rPr lang="en-US" altLang="en-US" sz="23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trưa</a:t>
            </a:r>
            <a:r>
              <a:rPr lang="en-US" altLang="en-US" sz="2300" dirty="0">
                <a:solidFill>
                  <a:srgbClr val="0000FF"/>
                </a:solidFill>
                <a:latin typeface="Times New Roman" panose="02020603050405020304" pitchFamily="18" charset="0"/>
              </a:rPr>
              <a:t>.     </a:t>
            </a:r>
          </a:p>
        </p:txBody>
      </p:sp>
      <p:sp>
        <p:nvSpPr>
          <p:cNvPr id="17411" name="TextBox 6">
            <a:extLst>
              <a:ext uri="{FF2B5EF4-FFF2-40B4-BE49-F238E27FC236}">
                <a16:creationId xmlns:a16="http://schemas.microsoft.com/office/drawing/2014/main" id="{4A9AC47E-F730-406E-ACCE-59C43D7A30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2286000"/>
            <a:ext cx="80010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*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Thân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: </a:t>
            </a:r>
            <a:r>
              <a:rPr lang="en-US" altLang="en-US" sz="23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Cảnh</a:t>
            </a:r>
            <a:r>
              <a:rPr lang="en-US" altLang="en-US" sz="23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vật</a:t>
            </a:r>
            <a:r>
              <a:rPr lang="en-US" altLang="en-US" sz="23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trong</a:t>
            </a:r>
            <a:r>
              <a:rPr lang="en-US" altLang="en-US" sz="23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nắng</a:t>
            </a:r>
            <a:r>
              <a:rPr lang="en-US" altLang="en-US" sz="23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trưa</a:t>
            </a:r>
            <a:r>
              <a:rPr lang="en-US" altLang="en-US" sz="2300" dirty="0">
                <a:solidFill>
                  <a:srgbClr val="0000FF"/>
                </a:solidFill>
                <a:latin typeface="Times New Roman" panose="02020603050405020304" pitchFamily="18" charset="0"/>
              </a:rPr>
              <a:t>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3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Thân</a:t>
            </a:r>
            <a:r>
              <a:rPr lang="en-US" altLang="en-US" sz="23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sz="23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gồm</a:t>
            </a:r>
            <a:r>
              <a:rPr lang="en-US" altLang="en-US" sz="23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bốn</a:t>
            </a:r>
            <a:r>
              <a:rPr lang="en-US" altLang="en-US" sz="23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đoạn</a:t>
            </a:r>
            <a:r>
              <a:rPr lang="en-US" altLang="en-US" sz="23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sau</a:t>
            </a:r>
            <a:r>
              <a:rPr lang="en-US" altLang="en-US" sz="2300" dirty="0">
                <a:solidFill>
                  <a:srgbClr val="0000FF"/>
                </a:solidFill>
                <a:latin typeface="Times New Roman" panose="02020603050405020304" pitchFamily="18" charset="0"/>
              </a:rPr>
              <a:t>: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3BB9208C-7C08-4469-99F9-AC835A60A59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6548942"/>
              </p:ext>
            </p:extLst>
          </p:nvPr>
        </p:nvGraphicFramePr>
        <p:xfrm>
          <a:off x="457200" y="3048000"/>
          <a:ext cx="8382000" cy="2895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91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91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300" b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r>
                        <a:rPr lang="en-US" sz="2300" b="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300" b="1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Đoạn</a:t>
                      </a:r>
                      <a:r>
                        <a:rPr lang="en-US" sz="2300" b="1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1:</a:t>
                      </a:r>
                      <a:r>
                        <a:rPr lang="en-US" sz="2300" b="1" baseline="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300" b="0" baseline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từ</a:t>
                      </a:r>
                      <a:r>
                        <a:rPr lang="en-US" sz="2300" b="0" baseline="0" dirty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300" b="0" i="1" baseline="0" dirty="0" err="1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Buổi</a:t>
                      </a:r>
                      <a:r>
                        <a:rPr lang="en-US" sz="2300" b="0" i="1" baseline="0" dirty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300" b="0" i="1" baseline="0" dirty="0" err="1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trưa</a:t>
                      </a:r>
                      <a:r>
                        <a:rPr lang="en-US" sz="2300" b="0" i="1" baseline="0" dirty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300" b="0" baseline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đến</a:t>
                      </a:r>
                      <a:r>
                        <a:rPr lang="en-US" sz="2300" b="0" baseline="0" dirty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300" b="0" i="1" baseline="0" dirty="0" err="1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bốc</a:t>
                      </a:r>
                      <a:r>
                        <a:rPr lang="en-US" sz="2300" b="0" i="1" baseline="0" dirty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300" b="0" i="1" baseline="0" dirty="0" err="1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lên</a:t>
                      </a:r>
                      <a:r>
                        <a:rPr lang="en-US" sz="2300" b="0" i="1" baseline="0" dirty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300" b="0" i="1" baseline="0" dirty="0" err="1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mãi</a:t>
                      </a:r>
                      <a:r>
                        <a:rPr lang="en-US" sz="2300" b="0" i="1" baseline="0" dirty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</a:p>
                    <a:p>
                      <a:pPr>
                        <a:buFontTx/>
                        <a:buChar char="-"/>
                      </a:pPr>
                      <a:r>
                        <a:rPr lang="en-US" sz="2300" b="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300" b="1" baseline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Đoạn</a:t>
                      </a:r>
                      <a:r>
                        <a:rPr lang="en-US" sz="2300" b="1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2:</a:t>
                      </a:r>
                      <a:r>
                        <a:rPr lang="en-US" sz="2300" b="1" baseline="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300" b="0" baseline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từ</a:t>
                      </a:r>
                      <a:r>
                        <a:rPr lang="en-US" sz="2300" b="0" baseline="0" dirty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300" b="0" i="1" baseline="0" dirty="0" err="1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Tiếng</a:t>
                      </a:r>
                      <a:r>
                        <a:rPr lang="en-US" sz="2300" b="0" i="1" baseline="0" dirty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300" b="0" i="1" baseline="0" dirty="0" err="1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gì</a:t>
                      </a:r>
                      <a:r>
                        <a:rPr lang="en-US" sz="2300" b="0" i="1" baseline="0" dirty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300" b="0" i="1" baseline="0" dirty="0" err="1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xa</a:t>
                      </a:r>
                      <a:r>
                        <a:rPr lang="en-US" sz="2300" b="0" i="1" baseline="0" dirty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300" b="0" i="1" baseline="0" dirty="0" err="1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vắng</a:t>
                      </a:r>
                      <a:r>
                        <a:rPr lang="en-US" sz="2300" b="0" i="1" baseline="0" dirty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300" b="0" baseline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đến</a:t>
                      </a:r>
                      <a:r>
                        <a:rPr lang="en-US" sz="2300" b="0" baseline="0" dirty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300" b="0" i="1" baseline="0" dirty="0" err="1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hai</a:t>
                      </a:r>
                      <a:r>
                        <a:rPr lang="en-US" sz="2300" b="0" i="1" baseline="0" dirty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mi </a:t>
                      </a:r>
                      <a:r>
                        <a:rPr lang="en-US" sz="2300" b="0" i="1" baseline="0" dirty="0" err="1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mắt</a:t>
                      </a:r>
                      <a:r>
                        <a:rPr lang="en-US" sz="2300" b="0" i="1" baseline="0" dirty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300" b="0" i="1" baseline="0" dirty="0" err="1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khép</a:t>
                      </a:r>
                      <a:r>
                        <a:rPr lang="en-US" sz="2300" b="0" i="1" baseline="0" dirty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300" b="0" i="1" baseline="0" dirty="0" err="1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lại</a:t>
                      </a:r>
                      <a:r>
                        <a:rPr lang="en-US" sz="2300" b="0" i="1" baseline="0" dirty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</a:p>
                    <a:p>
                      <a:pPr>
                        <a:buFontTx/>
                        <a:buNone/>
                      </a:pPr>
                      <a:r>
                        <a:rPr lang="en-US" sz="2300" b="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r>
                        <a:rPr lang="en-US" sz="2300" b="1" baseline="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300" b="1" baseline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Đoạn</a:t>
                      </a:r>
                      <a:r>
                        <a:rPr lang="en-US" sz="2300" b="1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3:</a:t>
                      </a:r>
                      <a:r>
                        <a:rPr lang="en-US" sz="2300" b="1" baseline="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300" b="0" baseline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từ</a:t>
                      </a:r>
                      <a:r>
                        <a:rPr lang="en-US" sz="2300" b="0" baseline="0" dirty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300" b="0" i="1" baseline="0" dirty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Con </a:t>
                      </a:r>
                      <a:r>
                        <a:rPr lang="en-US" sz="2300" b="0" i="1" baseline="0" dirty="0" err="1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gà</a:t>
                      </a:r>
                      <a:r>
                        <a:rPr lang="en-US" sz="2300" b="0" i="1" baseline="0" dirty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300" b="0" i="1" baseline="0" dirty="0" err="1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nào</a:t>
                      </a:r>
                      <a:r>
                        <a:rPr lang="en-US" sz="2300" b="0" i="1" baseline="0" dirty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300" b="0" baseline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đến</a:t>
                      </a:r>
                      <a:r>
                        <a:rPr lang="en-US" sz="2300" b="0" baseline="0" dirty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300" b="0" i="1" baseline="0" dirty="0" err="1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bóng</a:t>
                      </a:r>
                      <a:r>
                        <a:rPr lang="en-US" sz="2300" b="0" i="1" baseline="0" dirty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300" b="0" i="1" baseline="0" dirty="0" err="1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duối</a:t>
                      </a:r>
                      <a:r>
                        <a:rPr lang="en-US" sz="2300" b="0" i="1" baseline="0" dirty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300" b="0" i="1" baseline="0" dirty="0" err="1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cũng</a:t>
                      </a:r>
                      <a:r>
                        <a:rPr lang="en-US" sz="2300" b="0" i="1" baseline="0" dirty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300" b="0" i="1" baseline="0" dirty="0" err="1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lặng</a:t>
                      </a:r>
                      <a:r>
                        <a:rPr lang="en-US" sz="2300" b="0" i="1" baseline="0" dirty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300" b="0" i="1" baseline="0" dirty="0" err="1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im</a:t>
                      </a:r>
                      <a:r>
                        <a:rPr lang="en-US" sz="2300" b="0" i="1" baseline="0" dirty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</a:p>
                    <a:p>
                      <a:pPr>
                        <a:buFontTx/>
                        <a:buNone/>
                      </a:pPr>
                      <a:r>
                        <a:rPr lang="en-US" sz="2300" b="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r>
                        <a:rPr lang="en-US" sz="2300" b="1" baseline="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300" b="1" baseline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Đoạn</a:t>
                      </a:r>
                      <a:r>
                        <a:rPr lang="en-US" sz="2300" b="1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4:</a:t>
                      </a:r>
                      <a:r>
                        <a:rPr lang="en-US" sz="2300" b="1" baseline="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300" b="0" baseline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từ</a:t>
                      </a:r>
                      <a:r>
                        <a:rPr lang="en-US" sz="2300" b="0" baseline="0" dirty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300" b="0" i="1" baseline="0" dirty="0" err="1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Ấy</a:t>
                      </a:r>
                      <a:r>
                        <a:rPr lang="en-US" sz="2300" b="0" i="1" baseline="0" dirty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300" b="0" i="1" baseline="0" dirty="0" err="1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thế</a:t>
                      </a:r>
                      <a:r>
                        <a:rPr lang="en-US" sz="2300" b="0" i="1" baseline="0" dirty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300" b="0" i="1" baseline="0" dirty="0" err="1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mà</a:t>
                      </a:r>
                      <a:r>
                        <a:rPr lang="en-US" sz="2300" b="0" i="1" baseline="0" dirty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300" b="0" baseline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đến</a:t>
                      </a:r>
                      <a:r>
                        <a:rPr lang="en-US" sz="2300" b="0" baseline="0" dirty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300" b="0" i="1" baseline="0" dirty="0" err="1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cấy</a:t>
                      </a:r>
                      <a:r>
                        <a:rPr lang="en-US" sz="2300" b="0" i="1" baseline="0" dirty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300" b="0" i="1" baseline="0" dirty="0" err="1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nốt</a:t>
                      </a:r>
                      <a:r>
                        <a:rPr lang="en-US" sz="2300" b="0" i="1" baseline="0" dirty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300" b="0" i="1" baseline="0" dirty="0" err="1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thửa</a:t>
                      </a:r>
                      <a:r>
                        <a:rPr lang="en-US" sz="2300" b="0" i="1" baseline="0" dirty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300" b="0" i="1" baseline="0" dirty="0" err="1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ruộng</a:t>
                      </a:r>
                      <a:r>
                        <a:rPr lang="en-US" sz="2300" b="0" i="1" baseline="0" dirty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300" b="0" i="1" baseline="0" dirty="0" err="1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chưa</a:t>
                      </a:r>
                      <a:r>
                        <a:rPr lang="en-US" sz="2300" b="0" i="1" baseline="0" dirty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300" b="0" i="1" baseline="0" dirty="0" err="1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xong</a:t>
                      </a:r>
                      <a:r>
                        <a:rPr lang="en-US" sz="2300" b="0" i="1" baseline="0" dirty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en-US" sz="2300" b="0" i="1" dirty="0">
                        <a:solidFill>
                          <a:srgbClr val="0000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r>
                        <a:rPr lang="en-US" sz="2300" b="0" dirty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lang="en-US" sz="2300" b="0" dirty="0" err="1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Hơi</a:t>
                      </a:r>
                      <a:r>
                        <a:rPr lang="en-US" sz="2300" b="0" baseline="0" dirty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300" b="0" baseline="0" dirty="0" err="1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đất</a:t>
                      </a:r>
                      <a:r>
                        <a:rPr lang="en-US" sz="2300" b="0" baseline="0" dirty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300" b="0" baseline="0" dirty="0" err="1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trong</a:t>
                      </a:r>
                      <a:r>
                        <a:rPr lang="en-US" sz="2300" b="0" baseline="0" dirty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300" b="0" baseline="0" dirty="0" err="1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nắng</a:t>
                      </a:r>
                      <a:r>
                        <a:rPr lang="en-US" sz="2300" b="0" baseline="0" dirty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300" b="0" baseline="0" dirty="0" err="1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trưa</a:t>
                      </a:r>
                      <a:r>
                        <a:rPr lang="en-US" sz="2300" b="0" baseline="0" dirty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300" b="0" baseline="0" dirty="0" err="1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dữ</a:t>
                      </a:r>
                      <a:r>
                        <a:rPr lang="en-US" sz="2300" b="0" baseline="0" dirty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300" b="0" baseline="0" dirty="0" err="1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dội</a:t>
                      </a:r>
                      <a:r>
                        <a:rPr lang="en-US" sz="2300" b="0" baseline="0" dirty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</a:p>
                    <a:p>
                      <a:pPr marL="0" indent="0">
                        <a:buFontTx/>
                        <a:buNone/>
                      </a:pPr>
                      <a:endParaRPr lang="en-US" sz="2300" b="0" baseline="0" dirty="0">
                        <a:solidFill>
                          <a:srgbClr val="0000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en-US" sz="2300" b="0" baseline="0" dirty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lang="en-US" sz="2300" b="0" baseline="0" dirty="0" err="1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Tiếng</a:t>
                      </a:r>
                      <a:r>
                        <a:rPr lang="en-US" sz="2300" b="0" baseline="0" dirty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300" b="0" baseline="0" dirty="0" err="1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võng</a:t>
                      </a:r>
                      <a:r>
                        <a:rPr lang="en-US" sz="2300" b="0" baseline="0" dirty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300" b="0" baseline="0" dirty="0" err="1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đưa</a:t>
                      </a:r>
                      <a:r>
                        <a:rPr lang="en-US" sz="2300" b="0" baseline="0" dirty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300" b="0" baseline="0" dirty="0" err="1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và</a:t>
                      </a:r>
                      <a:r>
                        <a:rPr lang="en-US" sz="2300" b="0" baseline="0" dirty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300" b="0" baseline="0" dirty="0" err="1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câu</a:t>
                      </a:r>
                      <a:r>
                        <a:rPr lang="en-US" sz="2300" b="0" baseline="0" dirty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300" b="0" baseline="0" dirty="0" err="1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hát</a:t>
                      </a:r>
                      <a:r>
                        <a:rPr lang="en-US" sz="2300" b="0" baseline="0" dirty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300" b="0" baseline="0" dirty="0" err="1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ru</a:t>
                      </a:r>
                      <a:r>
                        <a:rPr lang="en-US" sz="2300" b="0" baseline="0" dirty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300" b="0" baseline="0" dirty="0" err="1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em</a:t>
                      </a:r>
                      <a:r>
                        <a:rPr lang="en-US" sz="2300" b="0" baseline="0" dirty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300" b="0" baseline="0" dirty="0" err="1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trong</a:t>
                      </a:r>
                      <a:r>
                        <a:rPr lang="en-US" sz="2300" b="0" baseline="0" dirty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300" b="0" baseline="0" dirty="0" err="1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nắng</a:t>
                      </a:r>
                      <a:r>
                        <a:rPr lang="en-US" sz="2300" b="0" baseline="0" dirty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</a:p>
                    <a:p>
                      <a:r>
                        <a:rPr lang="en-US" sz="2300" b="0" baseline="0" dirty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lang="en-US" sz="2300" b="0" baseline="0" dirty="0" err="1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Cây</a:t>
                      </a:r>
                      <a:r>
                        <a:rPr lang="en-US" sz="2300" b="0" baseline="0" dirty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300" b="0" baseline="0" dirty="0" err="1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cối</a:t>
                      </a:r>
                      <a:r>
                        <a:rPr lang="en-US" sz="2300" b="0" baseline="0" dirty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300" b="0" baseline="0" dirty="0" err="1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và</a:t>
                      </a:r>
                      <a:r>
                        <a:rPr lang="en-US" sz="2300" b="0" baseline="0" dirty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con </a:t>
                      </a:r>
                      <a:r>
                        <a:rPr lang="en-US" sz="2300" b="0" baseline="0" dirty="0" err="1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vật</a:t>
                      </a:r>
                      <a:r>
                        <a:rPr lang="en-US" sz="2300" b="0" baseline="0" dirty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300" b="0" baseline="0" dirty="0" err="1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trong</a:t>
                      </a:r>
                      <a:r>
                        <a:rPr lang="en-US" sz="2300" b="0" baseline="0" dirty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300" b="0" baseline="0" dirty="0" err="1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nắng</a:t>
                      </a:r>
                      <a:r>
                        <a:rPr lang="en-US" sz="2300" b="0" baseline="0" dirty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300" b="0" baseline="0" dirty="0" err="1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trưa</a:t>
                      </a:r>
                      <a:r>
                        <a:rPr lang="en-US" sz="2300" b="0" baseline="0" dirty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</a:p>
                    <a:p>
                      <a:r>
                        <a:rPr lang="en-US" sz="2300" b="0" baseline="0" dirty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lang="en-US" sz="2300" b="0" baseline="0" dirty="0" err="1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Hình</a:t>
                      </a:r>
                      <a:r>
                        <a:rPr lang="en-US" sz="2300" b="0" baseline="0" dirty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300" b="0" baseline="0" dirty="0" err="1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ảnh</a:t>
                      </a:r>
                      <a:r>
                        <a:rPr lang="en-US" sz="2300" b="0" baseline="0" dirty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300" b="0" baseline="0" dirty="0" err="1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người</a:t>
                      </a:r>
                      <a:r>
                        <a:rPr lang="en-US" sz="2300" b="0" baseline="0" dirty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300" b="0" baseline="0" dirty="0" err="1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mẹ</a:t>
                      </a:r>
                      <a:r>
                        <a:rPr lang="en-US" sz="2300" b="0" baseline="0" dirty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300" b="0" baseline="0" dirty="0" err="1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trong</a:t>
                      </a:r>
                      <a:r>
                        <a:rPr lang="en-US" sz="2300" b="0" baseline="0" dirty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300" b="0" baseline="0" dirty="0" err="1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nắng</a:t>
                      </a:r>
                      <a:r>
                        <a:rPr lang="en-US" sz="2300" b="0" baseline="0" dirty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300" b="0" baseline="0" dirty="0" err="1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trưa</a:t>
                      </a:r>
                      <a:r>
                        <a:rPr lang="en-US" sz="2300" b="0" baseline="0" dirty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en-US" sz="2300" b="0" dirty="0">
                        <a:solidFill>
                          <a:srgbClr val="0000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7416" name="TextBox 9">
            <a:extLst>
              <a:ext uri="{FF2B5EF4-FFF2-40B4-BE49-F238E27FC236}">
                <a16:creationId xmlns:a16="http://schemas.microsoft.com/office/drawing/2014/main" id="{A0714D28-4FE6-4A81-9EDB-9C4FF7E010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5981700"/>
            <a:ext cx="84582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*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Kết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: </a:t>
            </a:r>
            <a:r>
              <a:rPr lang="en-US" altLang="en-US" sz="2300" dirty="0">
                <a:solidFill>
                  <a:srgbClr val="0000FF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(</a:t>
            </a:r>
            <a:r>
              <a:rPr lang="en-US" altLang="en-US" sz="2300" dirty="0" err="1">
                <a:solidFill>
                  <a:srgbClr val="0000FF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câu</a:t>
            </a:r>
            <a:r>
              <a:rPr lang="en-US" altLang="en-US" sz="2300" dirty="0">
                <a:solidFill>
                  <a:srgbClr val="0000FF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300" dirty="0" err="1">
                <a:solidFill>
                  <a:srgbClr val="0000FF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cuối</a:t>
            </a:r>
            <a:r>
              <a:rPr lang="en-US" altLang="en-US" sz="2300" dirty="0">
                <a:solidFill>
                  <a:srgbClr val="0000FF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- </a:t>
            </a:r>
            <a:r>
              <a:rPr lang="en-US" altLang="en-US" sz="2300" dirty="0" err="1">
                <a:solidFill>
                  <a:srgbClr val="0000FF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kết</a:t>
            </a:r>
            <a:r>
              <a:rPr lang="en-US" altLang="en-US" sz="2300" dirty="0">
                <a:solidFill>
                  <a:srgbClr val="0000FF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300" dirty="0" err="1">
                <a:solidFill>
                  <a:srgbClr val="0000FF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bài</a:t>
            </a:r>
            <a:r>
              <a:rPr lang="en-US" altLang="en-US" sz="2300" dirty="0">
                <a:solidFill>
                  <a:srgbClr val="0000FF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300" dirty="0" err="1">
                <a:solidFill>
                  <a:srgbClr val="0000FF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mở</a:t>
            </a:r>
            <a:r>
              <a:rPr lang="en-US" altLang="en-US" sz="2300" dirty="0">
                <a:solidFill>
                  <a:srgbClr val="0000FF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300" dirty="0" err="1">
                <a:solidFill>
                  <a:srgbClr val="0000FF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rộng</a:t>
            </a:r>
            <a:r>
              <a:rPr lang="en-US" altLang="en-US" sz="2300" dirty="0">
                <a:solidFill>
                  <a:srgbClr val="0000FF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): </a:t>
            </a:r>
            <a:r>
              <a:rPr lang="en-US" altLang="en-US" sz="2300" dirty="0" err="1">
                <a:solidFill>
                  <a:srgbClr val="0000FF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Cảm</a:t>
            </a:r>
            <a:r>
              <a:rPr lang="en-US" altLang="en-US" sz="2300" dirty="0">
                <a:solidFill>
                  <a:srgbClr val="0000FF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300" dirty="0" err="1">
                <a:solidFill>
                  <a:srgbClr val="0000FF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nghĩ</a:t>
            </a:r>
            <a:r>
              <a:rPr lang="en-US" altLang="en-US" sz="2300" dirty="0">
                <a:solidFill>
                  <a:srgbClr val="0000FF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300" dirty="0" err="1">
                <a:solidFill>
                  <a:srgbClr val="0000FF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về</a:t>
            </a:r>
            <a:r>
              <a:rPr lang="en-US" altLang="en-US" sz="2300" dirty="0">
                <a:solidFill>
                  <a:srgbClr val="0000FF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300" dirty="0" err="1">
                <a:solidFill>
                  <a:srgbClr val="0000FF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mẹ</a:t>
            </a:r>
            <a:r>
              <a:rPr lang="en-US" altLang="en-US" sz="2300" dirty="0">
                <a:solidFill>
                  <a:srgbClr val="0000FF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 (“</a:t>
            </a:r>
            <a:r>
              <a:rPr lang="en-US" altLang="en-US" sz="2300" dirty="0" err="1">
                <a:solidFill>
                  <a:srgbClr val="0000FF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Thương</a:t>
            </a:r>
            <a:r>
              <a:rPr lang="en-US" altLang="en-US" sz="2300" dirty="0">
                <a:solidFill>
                  <a:srgbClr val="0000FF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300" dirty="0" err="1">
                <a:solidFill>
                  <a:srgbClr val="0000FF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mẹ</a:t>
            </a:r>
            <a:r>
              <a:rPr lang="en-US" altLang="en-US" sz="2300" dirty="0">
                <a:solidFill>
                  <a:srgbClr val="0000FF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300" dirty="0" err="1">
                <a:solidFill>
                  <a:srgbClr val="0000FF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biết</a:t>
            </a:r>
            <a:r>
              <a:rPr lang="en-US" altLang="en-US" sz="2300" dirty="0">
                <a:solidFill>
                  <a:srgbClr val="0000FF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 bao </a:t>
            </a:r>
            <a:r>
              <a:rPr lang="en-US" altLang="en-US" sz="2300" dirty="0" err="1">
                <a:solidFill>
                  <a:srgbClr val="0000FF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nhiêu</a:t>
            </a:r>
            <a:r>
              <a:rPr lang="en-US" altLang="en-US" sz="2300" dirty="0">
                <a:solidFill>
                  <a:srgbClr val="0000FF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altLang="en-US" sz="2300" dirty="0" err="1">
                <a:solidFill>
                  <a:srgbClr val="0000FF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mẹ</a:t>
            </a:r>
            <a:r>
              <a:rPr lang="en-US" altLang="en-US" sz="2300" dirty="0">
                <a:solidFill>
                  <a:srgbClr val="0000FF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300" dirty="0" err="1">
                <a:solidFill>
                  <a:srgbClr val="0000FF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ơi</a:t>
            </a:r>
            <a:r>
              <a:rPr lang="en-US" altLang="en-US" sz="2300" dirty="0">
                <a:solidFill>
                  <a:srgbClr val="0000FF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!”).</a:t>
            </a:r>
            <a:endParaRPr lang="en-US" altLang="en-US" sz="2300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17417" name="TextBox 9">
            <a:extLst>
              <a:ext uri="{FF2B5EF4-FFF2-40B4-BE49-F238E27FC236}">
                <a16:creationId xmlns:a16="http://schemas.microsoft.com/office/drawing/2014/main" id="{2049DD10-47EB-40FD-A114-11FFF0FD0E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1325563"/>
            <a:ext cx="5562600" cy="47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500" i="1" dirty="0" err="1">
                <a:latin typeface="Times New Roman" panose="02020603050405020304" pitchFamily="18" charset="0"/>
              </a:rPr>
              <a:t>Nhận</a:t>
            </a:r>
            <a:r>
              <a:rPr lang="en-US" altLang="en-US" sz="2500" i="1" dirty="0">
                <a:latin typeface="Times New Roman" panose="02020603050405020304" pitchFamily="18" charset="0"/>
              </a:rPr>
              <a:t>  </a:t>
            </a:r>
            <a:r>
              <a:rPr lang="en-US" altLang="en-US" sz="2500" i="1" dirty="0" err="1">
                <a:latin typeface="Times New Roman" panose="02020603050405020304" pitchFamily="18" charset="0"/>
              </a:rPr>
              <a:t>xét</a:t>
            </a:r>
            <a:r>
              <a:rPr lang="en-US" altLang="en-US" sz="2500" i="1" dirty="0">
                <a:latin typeface="Times New Roman" panose="02020603050405020304" pitchFamily="18" charset="0"/>
              </a:rPr>
              <a:t> </a:t>
            </a:r>
            <a:r>
              <a:rPr lang="en-US" altLang="en-US" sz="2500" i="1" dirty="0" err="1">
                <a:latin typeface="Times New Roman" panose="02020603050405020304" pitchFamily="18" charset="0"/>
              </a:rPr>
              <a:t>cấu</a:t>
            </a:r>
            <a:r>
              <a:rPr lang="en-US" altLang="en-US" sz="2500" i="1" dirty="0">
                <a:latin typeface="Times New Roman" panose="02020603050405020304" pitchFamily="18" charset="0"/>
              </a:rPr>
              <a:t> </a:t>
            </a:r>
            <a:r>
              <a:rPr lang="en-US" altLang="en-US" sz="2500" i="1" dirty="0" err="1">
                <a:latin typeface="Times New Roman" panose="02020603050405020304" pitchFamily="18" charset="0"/>
              </a:rPr>
              <a:t>tạo</a:t>
            </a:r>
            <a:r>
              <a:rPr lang="en-US" altLang="en-US" sz="2500" i="1" dirty="0">
                <a:latin typeface="Times New Roman" panose="02020603050405020304" pitchFamily="18" charset="0"/>
              </a:rPr>
              <a:t> </a:t>
            </a:r>
            <a:r>
              <a:rPr lang="en-US" altLang="en-US" sz="2500" i="1" dirty="0" err="1">
                <a:latin typeface="Times New Roman" panose="02020603050405020304" pitchFamily="18" charset="0"/>
              </a:rPr>
              <a:t>của</a:t>
            </a:r>
            <a:r>
              <a:rPr lang="en-US" altLang="en-US" sz="2500" i="1" dirty="0">
                <a:latin typeface="Times New Roman" panose="02020603050405020304" pitchFamily="18" charset="0"/>
              </a:rPr>
              <a:t> </a:t>
            </a:r>
            <a:r>
              <a:rPr lang="en-US" altLang="en-US" sz="2500" i="1" dirty="0" err="1">
                <a:latin typeface="Times New Roman" panose="02020603050405020304" pitchFamily="18" charset="0"/>
              </a:rPr>
              <a:t>bài</a:t>
            </a:r>
            <a:r>
              <a:rPr lang="en-US" altLang="en-US" sz="2500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5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Nắng</a:t>
            </a:r>
            <a:r>
              <a:rPr lang="en-US" altLang="en-US" sz="25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5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trưa</a:t>
            </a:r>
            <a:endParaRPr lang="en-US" altLang="en-US" sz="2500" i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7418" name="Title 1">
            <a:extLst>
              <a:ext uri="{FF2B5EF4-FFF2-40B4-BE49-F238E27FC236}">
                <a16:creationId xmlns:a16="http://schemas.microsoft.com/office/drawing/2014/main" id="{DF72DD02-6FA9-4C4A-895B-14CC7AEDFC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782" y="99219"/>
            <a:ext cx="7772400" cy="533400"/>
          </a:xfrm>
        </p:spPr>
        <p:txBody>
          <a:bodyPr/>
          <a:lstStyle/>
          <a:p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endParaRPr lang="en-US" alt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419" name="Text Box 8">
            <a:extLst>
              <a:ext uri="{FF2B5EF4-FFF2-40B4-BE49-F238E27FC236}">
                <a16:creationId xmlns:a16="http://schemas.microsoft.com/office/drawing/2014/main" id="{6DCBD416-922E-45B6-9F5E-2E17BCA304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04018" y="522288"/>
            <a:ext cx="9144000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Cấu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tạo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văn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tả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cảnh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17420" name="Rectangle 36">
            <a:extLst>
              <a:ext uri="{FF2B5EF4-FFF2-40B4-BE49-F238E27FC236}">
                <a16:creationId xmlns:a16="http://schemas.microsoft.com/office/drawing/2014/main" id="{D7564230-4CC7-441E-8E12-2AFCF952CC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57150">
            <a:pattFill prst="sphere">
              <a:fgClr>
                <a:srgbClr val="0000FF"/>
              </a:fgClr>
              <a:bgClr>
                <a:srgbClr val="FF0000"/>
              </a:bgClr>
            </a:patt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en-US" sz="2000"/>
          </a:p>
        </p:txBody>
      </p:sp>
      <p:pic>
        <p:nvPicPr>
          <p:cNvPr id="17421" name="Picture 9" descr="sun14[1]">
            <a:extLst>
              <a:ext uri="{FF2B5EF4-FFF2-40B4-BE49-F238E27FC236}">
                <a16:creationId xmlns:a16="http://schemas.microsoft.com/office/drawing/2014/main" id="{0339C8B9-5B50-4BD4-BE02-82190133CBD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6688" y="61913"/>
            <a:ext cx="12954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2" name="Picture 10" descr="sun14[1]">
            <a:extLst>
              <a:ext uri="{FF2B5EF4-FFF2-40B4-BE49-F238E27FC236}">
                <a16:creationId xmlns:a16="http://schemas.microsoft.com/office/drawing/2014/main" id="{995B986D-0124-42BB-8635-1F930EA54A8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3" y="76200"/>
            <a:ext cx="12954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23" name="Title 1">
            <a:extLst>
              <a:ext uri="{FF2B5EF4-FFF2-40B4-BE49-F238E27FC236}">
                <a16:creationId xmlns:a16="http://schemas.microsoft.com/office/drawing/2014/main" id="{5AC7B5F0-19D6-4088-92CA-4DFF41740433}"/>
              </a:ext>
            </a:extLst>
          </p:cNvPr>
          <p:cNvSpPr txBox="1">
            <a:spLocks/>
          </p:cNvSpPr>
          <p:nvPr/>
        </p:nvSpPr>
        <p:spPr bwMode="auto">
          <a:xfrm>
            <a:off x="792163" y="76200"/>
            <a:ext cx="77724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2800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61E071AD-0E58-4185-9C6A-D5A2AA71FAF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7577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7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7410" grpId="0"/>
      <p:bldP spid="17411" grpId="0"/>
      <p:bldP spid="174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7">
            <a:extLst>
              <a:ext uri="{FF2B5EF4-FFF2-40B4-BE49-F238E27FC236}">
                <a16:creationId xmlns:a16="http://schemas.microsoft.com/office/drawing/2014/main" id="{D89EAF5F-2EC6-43F9-865B-28B07D2ED5A1}"/>
              </a:ext>
            </a:extLst>
          </p:cNvPr>
          <p:cNvGrpSpPr>
            <a:grpSpLocks/>
          </p:cNvGrpSpPr>
          <p:nvPr/>
        </p:nvGrpSpPr>
        <p:grpSpPr bwMode="auto">
          <a:xfrm>
            <a:off x="-61912" y="990600"/>
            <a:ext cx="9144000" cy="4438650"/>
            <a:chOff x="-194550" y="2746678"/>
            <a:chExt cx="9144000" cy="3886200"/>
          </a:xfrm>
        </p:grpSpPr>
        <p:pic>
          <p:nvPicPr>
            <p:cNvPr id="14343" name="Picture 5" descr="hinh">
              <a:extLst>
                <a:ext uri="{FF2B5EF4-FFF2-40B4-BE49-F238E27FC236}">
                  <a16:creationId xmlns:a16="http://schemas.microsoft.com/office/drawing/2014/main" id="{F89B9E3F-4BDE-45C7-91F9-EBE32D395009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94550" y="2746678"/>
              <a:ext cx="9144000" cy="3886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27F797E-1390-4104-9FBD-4FDB39C3A0B9}"/>
                </a:ext>
              </a:extLst>
            </p:cNvPr>
            <p:cNvSpPr txBox="1"/>
            <p:nvPr/>
          </p:nvSpPr>
          <p:spPr>
            <a:xfrm>
              <a:off x="1977736" y="3347176"/>
              <a:ext cx="5548312" cy="32257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600" dirty="0" err="1">
                  <a:solidFill>
                    <a:srgbClr val="0000FF"/>
                  </a:solidFill>
                  <a:latin typeface="Times New Roman"/>
                </a:rPr>
                <a:t>Bài</a:t>
              </a:r>
              <a:r>
                <a:rPr lang="en-US" sz="2600" dirty="0">
                  <a:solidFill>
                    <a:srgbClr val="0000FF"/>
                  </a:solidFill>
                  <a:latin typeface="Times New Roman"/>
                </a:rPr>
                <a:t> </a:t>
              </a:r>
              <a:r>
                <a:rPr lang="en-US" sz="2600" dirty="0" err="1">
                  <a:solidFill>
                    <a:srgbClr val="0000FF"/>
                  </a:solidFill>
                  <a:latin typeface="Times New Roman"/>
                </a:rPr>
                <a:t>văn</a:t>
              </a:r>
              <a:r>
                <a:rPr lang="en-US" sz="2600" dirty="0">
                  <a:solidFill>
                    <a:srgbClr val="0000FF"/>
                  </a:solidFill>
                  <a:latin typeface="Times New Roman"/>
                </a:rPr>
                <a:t> </a:t>
              </a:r>
              <a:r>
                <a:rPr lang="en-US" sz="2600" dirty="0" err="1">
                  <a:solidFill>
                    <a:srgbClr val="0000FF"/>
                  </a:solidFill>
                  <a:latin typeface="Times New Roman"/>
                </a:rPr>
                <a:t>tả</a:t>
              </a:r>
              <a:r>
                <a:rPr lang="en-US" sz="2600" dirty="0">
                  <a:solidFill>
                    <a:srgbClr val="0000FF"/>
                  </a:solidFill>
                  <a:latin typeface="Times New Roman"/>
                </a:rPr>
                <a:t> </a:t>
              </a:r>
              <a:r>
                <a:rPr lang="en-US" sz="2600" dirty="0" err="1">
                  <a:solidFill>
                    <a:srgbClr val="0000FF"/>
                  </a:solidFill>
                  <a:latin typeface="Times New Roman"/>
                </a:rPr>
                <a:t>cảnh</a:t>
              </a:r>
              <a:r>
                <a:rPr lang="en-US" sz="2600" dirty="0">
                  <a:solidFill>
                    <a:srgbClr val="0000FF"/>
                  </a:solidFill>
                  <a:latin typeface="Times New Roman"/>
                </a:rPr>
                <a:t> </a:t>
              </a:r>
              <a:r>
                <a:rPr lang="en-US" sz="2600" dirty="0" err="1">
                  <a:solidFill>
                    <a:srgbClr val="0000FF"/>
                  </a:solidFill>
                  <a:latin typeface="Times New Roman"/>
                </a:rPr>
                <a:t>thường</a:t>
              </a:r>
              <a:r>
                <a:rPr lang="en-US" sz="2600" dirty="0">
                  <a:solidFill>
                    <a:srgbClr val="0000FF"/>
                  </a:solidFill>
                  <a:latin typeface="Times New Roman"/>
                </a:rPr>
                <a:t> </a:t>
              </a:r>
              <a:r>
                <a:rPr lang="en-US" sz="2600" dirty="0" err="1">
                  <a:solidFill>
                    <a:srgbClr val="0000FF"/>
                  </a:solidFill>
                  <a:latin typeface="Times New Roman"/>
                </a:rPr>
                <a:t>có</a:t>
              </a:r>
              <a:r>
                <a:rPr lang="en-US" sz="2600" dirty="0">
                  <a:solidFill>
                    <a:srgbClr val="0000FF"/>
                  </a:solidFill>
                  <a:latin typeface="Times New Roman"/>
                </a:rPr>
                <a:t> </a:t>
              </a:r>
              <a:r>
                <a:rPr lang="en-US" sz="2600" dirty="0" err="1">
                  <a:solidFill>
                    <a:srgbClr val="0000FF"/>
                  </a:solidFill>
                  <a:latin typeface="Times New Roman"/>
                </a:rPr>
                <a:t>ba</a:t>
              </a:r>
              <a:r>
                <a:rPr lang="en-US" sz="2600" dirty="0">
                  <a:solidFill>
                    <a:srgbClr val="0000FF"/>
                  </a:solidFill>
                  <a:latin typeface="Times New Roman"/>
                </a:rPr>
                <a:t> </a:t>
              </a:r>
              <a:r>
                <a:rPr lang="en-US" sz="2600" dirty="0" err="1">
                  <a:solidFill>
                    <a:srgbClr val="0000FF"/>
                  </a:solidFill>
                  <a:latin typeface="Times New Roman"/>
                </a:rPr>
                <a:t>phần</a:t>
              </a:r>
              <a:r>
                <a:rPr lang="en-US" sz="2600" dirty="0">
                  <a:solidFill>
                    <a:srgbClr val="0000FF"/>
                  </a:solidFill>
                  <a:latin typeface="Times New Roman"/>
                </a:rPr>
                <a:t>:</a:t>
              </a: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000" dirty="0">
                <a:solidFill>
                  <a:srgbClr val="0000FF"/>
                </a:solidFill>
                <a:latin typeface="Times New Roman"/>
              </a:endParaRPr>
            </a:p>
            <a:p>
              <a:pPr marL="342900" indent="-342900" eaLnBrk="1" fontAlgn="auto" hangingPunct="1">
                <a:spcBef>
                  <a:spcPts val="0"/>
                </a:spcBef>
                <a:spcAft>
                  <a:spcPts val="0"/>
                </a:spcAft>
                <a:buFontTx/>
                <a:buAutoNum type="arabicPeriod"/>
                <a:defRPr/>
              </a:pPr>
              <a:r>
                <a:rPr lang="en-US" sz="2600" dirty="0" err="1">
                  <a:solidFill>
                    <a:srgbClr val="0000FF"/>
                  </a:solidFill>
                  <a:latin typeface="Times New Roman"/>
                </a:rPr>
                <a:t>Mở</a:t>
              </a:r>
              <a:r>
                <a:rPr lang="en-US" sz="2600" dirty="0">
                  <a:solidFill>
                    <a:srgbClr val="0000FF"/>
                  </a:solidFill>
                  <a:latin typeface="Times New Roman"/>
                </a:rPr>
                <a:t> </a:t>
              </a:r>
              <a:r>
                <a:rPr lang="en-US" sz="2600" dirty="0" err="1">
                  <a:solidFill>
                    <a:srgbClr val="0000FF"/>
                  </a:solidFill>
                  <a:latin typeface="Times New Roman"/>
                </a:rPr>
                <a:t>bài</a:t>
              </a:r>
              <a:r>
                <a:rPr lang="en-US" sz="2600" dirty="0">
                  <a:solidFill>
                    <a:srgbClr val="0000FF"/>
                  </a:solidFill>
                  <a:latin typeface="Times New Roman"/>
                </a:rPr>
                <a:t>: </a:t>
              </a:r>
              <a:r>
                <a:rPr lang="en-US" sz="2600" dirty="0" err="1">
                  <a:solidFill>
                    <a:srgbClr val="0000FF"/>
                  </a:solidFill>
                  <a:latin typeface="Times New Roman"/>
                </a:rPr>
                <a:t>Giới</a:t>
              </a:r>
              <a:r>
                <a:rPr lang="en-US" sz="2600" dirty="0">
                  <a:solidFill>
                    <a:srgbClr val="0000FF"/>
                  </a:solidFill>
                  <a:latin typeface="Times New Roman"/>
                </a:rPr>
                <a:t> </a:t>
              </a:r>
              <a:r>
                <a:rPr lang="en-US" sz="2600" dirty="0" err="1">
                  <a:solidFill>
                    <a:srgbClr val="0000FF"/>
                  </a:solidFill>
                  <a:latin typeface="Times New Roman"/>
                </a:rPr>
                <a:t>thiệu</a:t>
              </a:r>
              <a:r>
                <a:rPr lang="en-US" sz="2600" dirty="0">
                  <a:solidFill>
                    <a:srgbClr val="0000FF"/>
                  </a:solidFill>
                  <a:latin typeface="Times New Roman"/>
                </a:rPr>
                <a:t> </a:t>
              </a:r>
              <a:r>
                <a:rPr lang="en-US" sz="2600" dirty="0" err="1">
                  <a:solidFill>
                    <a:srgbClr val="0000FF"/>
                  </a:solidFill>
                  <a:latin typeface="Times New Roman"/>
                </a:rPr>
                <a:t>bao</a:t>
              </a:r>
              <a:r>
                <a:rPr lang="en-US" sz="2600" dirty="0">
                  <a:solidFill>
                    <a:srgbClr val="0000FF"/>
                  </a:solidFill>
                  <a:latin typeface="Times New Roman"/>
                </a:rPr>
                <a:t> </a:t>
              </a:r>
              <a:r>
                <a:rPr lang="en-US" sz="2600" dirty="0" err="1">
                  <a:solidFill>
                    <a:srgbClr val="0000FF"/>
                  </a:solidFill>
                  <a:latin typeface="Times New Roman"/>
                </a:rPr>
                <a:t>quát</a:t>
              </a:r>
              <a:r>
                <a:rPr lang="en-US" sz="2600" dirty="0">
                  <a:solidFill>
                    <a:srgbClr val="0000FF"/>
                  </a:solidFill>
                  <a:latin typeface="Times New Roman"/>
                </a:rPr>
                <a:t> </a:t>
              </a:r>
              <a:r>
                <a:rPr lang="en-US" sz="2600" dirty="0" err="1">
                  <a:solidFill>
                    <a:srgbClr val="0000FF"/>
                  </a:solidFill>
                  <a:latin typeface="Times New Roman"/>
                </a:rPr>
                <a:t>về</a:t>
              </a:r>
              <a:r>
                <a:rPr lang="en-US" sz="2600" dirty="0">
                  <a:solidFill>
                    <a:srgbClr val="0000FF"/>
                  </a:solidFill>
                  <a:latin typeface="Times New Roman"/>
                </a:rPr>
                <a:t> </a:t>
              </a:r>
              <a:r>
                <a:rPr lang="en-US" sz="2600" dirty="0" err="1">
                  <a:solidFill>
                    <a:srgbClr val="0000FF"/>
                  </a:solidFill>
                  <a:latin typeface="Times New Roman"/>
                </a:rPr>
                <a:t>cảnh</a:t>
              </a:r>
              <a:r>
                <a:rPr lang="en-US" sz="2600" dirty="0">
                  <a:solidFill>
                    <a:srgbClr val="0000FF"/>
                  </a:solidFill>
                  <a:latin typeface="Times New Roman"/>
                </a:rPr>
                <a:t> </a:t>
              </a:r>
              <a:r>
                <a:rPr lang="en-US" sz="2600" dirty="0" err="1">
                  <a:solidFill>
                    <a:srgbClr val="0000FF"/>
                  </a:solidFill>
                  <a:latin typeface="Times New Roman"/>
                </a:rPr>
                <a:t>sẽ</a:t>
              </a:r>
              <a:r>
                <a:rPr lang="en-US" sz="2600" dirty="0">
                  <a:solidFill>
                    <a:srgbClr val="0000FF"/>
                  </a:solidFill>
                  <a:latin typeface="Times New Roman"/>
                </a:rPr>
                <a:t> </a:t>
              </a:r>
              <a:r>
                <a:rPr lang="en-US" sz="2600" dirty="0" err="1">
                  <a:solidFill>
                    <a:srgbClr val="0000FF"/>
                  </a:solidFill>
                  <a:latin typeface="Times New Roman"/>
                </a:rPr>
                <a:t>tả</a:t>
              </a:r>
              <a:r>
                <a:rPr lang="en-US" sz="2600" dirty="0">
                  <a:solidFill>
                    <a:srgbClr val="0000FF"/>
                  </a:solidFill>
                  <a:latin typeface="Times New Roman"/>
                </a:rPr>
                <a:t>.</a:t>
              </a:r>
            </a:p>
            <a:p>
              <a:pPr marL="342900" indent="-342900" eaLnBrk="1" fontAlgn="auto" hangingPunct="1">
                <a:spcBef>
                  <a:spcPts val="0"/>
                </a:spcBef>
                <a:spcAft>
                  <a:spcPts val="0"/>
                </a:spcAft>
                <a:buFontTx/>
                <a:buAutoNum type="arabicPeriod"/>
                <a:defRPr/>
              </a:pPr>
              <a:r>
                <a:rPr lang="en-US" sz="2600" dirty="0" err="1">
                  <a:solidFill>
                    <a:srgbClr val="0000FF"/>
                  </a:solidFill>
                  <a:latin typeface="Times New Roman"/>
                </a:rPr>
                <a:t>Thân</a:t>
              </a:r>
              <a:r>
                <a:rPr lang="en-US" sz="2600" dirty="0">
                  <a:solidFill>
                    <a:srgbClr val="0000FF"/>
                  </a:solidFill>
                  <a:latin typeface="Times New Roman"/>
                </a:rPr>
                <a:t> </a:t>
              </a:r>
              <a:r>
                <a:rPr lang="en-US" sz="2600" dirty="0" err="1">
                  <a:solidFill>
                    <a:srgbClr val="0000FF"/>
                  </a:solidFill>
                  <a:latin typeface="Times New Roman"/>
                </a:rPr>
                <a:t>bài</a:t>
              </a:r>
              <a:r>
                <a:rPr lang="en-US" sz="2600" dirty="0">
                  <a:solidFill>
                    <a:srgbClr val="0000FF"/>
                  </a:solidFill>
                  <a:latin typeface="Times New Roman"/>
                </a:rPr>
                <a:t>: </a:t>
              </a:r>
              <a:r>
                <a:rPr lang="en-US" sz="2600" dirty="0" err="1">
                  <a:solidFill>
                    <a:srgbClr val="0000FF"/>
                  </a:solidFill>
                  <a:latin typeface="Times New Roman"/>
                </a:rPr>
                <a:t>Tả</a:t>
              </a:r>
              <a:r>
                <a:rPr lang="en-US" sz="2600" dirty="0">
                  <a:solidFill>
                    <a:srgbClr val="0000FF"/>
                  </a:solidFill>
                  <a:latin typeface="Times New Roman"/>
                </a:rPr>
                <a:t> </a:t>
              </a:r>
              <a:r>
                <a:rPr lang="en-US" sz="2600" dirty="0" err="1">
                  <a:solidFill>
                    <a:srgbClr val="0000FF"/>
                  </a:solidFill>
                  <a:latin typeface="Times New Roman"/>
                </a:rPr>
                <a:t>từng</a:t>
              </a:r>
              <a:r>
                <a:rPr lang="en-US" sz="2600" dirty="0">
                  <a:solidFill>
                    <a:srgbClr val="0000FF"/>
                  </a:solidFill>
                  <a:latin typeface="Times New Roman"/>
                </a:rPr>
                <a:t> </a:t>
              </a:r>
              <a:r>
                <a:rPr lang="en-US" sz="2600" dirty="0" err="1">
                  <a:solidFill>
                    <a:srgbClr val="0000FF"/>
                  </a:solidFill>
                  <a:latin typeface="Times New Roman"/>
                </a:rPr>
                <a:t>phần</a:t>
              </a:r>
              <a:r>
                <a:rPr lang="en-US" sz="2600" dirty="0">
                  <a:solidFill>
                    <a:srgbClr val="0000FF"/>
                  </a:solidFill>
                  <a:latin typeface="Times New Roman"/>
                </a:rPr>
                <a:t> </a:t>
              </a:r>
              <a:r>
                <a:rPr lang="en-US" sz="2600" dirty="0" err="1">
                  <a:solidFill>
                    <a:srgbClr val="0000FF"/>
                  </a:solidFill>
                  <a:latin typeface="Times New Roman"/>
                </a:rPr>
                <a:t>của</a:t>
              </a:r>
              <a:r>
                <a:rPr lang="en-US" sz="2600" dirty="0">
                  <a:solidFill>
                    <a:srgbClr val="0000FF"/>
                  </a:solidFill>
                  <a:latin typeface="Times New Roman"/>
                </a:rPr>
                <a:t> </a:t>
              </a:r>
              <a:r>
                <a:rPr lang="en-US" sz="2600" dirty="0" err="1">
                  <a:solidFill>
                    <a:srgbClr val="0000FF"/>
                  </a:solidFill>
                  <a:latin typeface="Times New Roman"/>
                </a:rPr>
                <a:t>cảnh</a:t>
              </a:r>
              <a:r>
                <a:rPr lang="en-US" sz="2600" dirty="0">
                  <a:solidFill>
                    <a:srgbClr val="0000FF"/>
                  </a:solidFill>
                  <a:latin typeface="Times New Roman"/>
                </a:rPr>
                <a:t> </a:t>
              </a:r>
              <a:r>
                <a:rPr lang="en-US" sz="2600" dirty="0" err="1">
                  <a:solidFill>
                    <a:srgbClr val="0000FF"/>
                  </a:solidFill>
                  <a:latin typeface="Times New Roman"/>
                </a:rPr>
                <a:t>hoặc</a:t>
              </a:r>
              <a:r>
                <a:rPr lang="en-US" sz="2600" dirty="0">
                  <a:solidFill>
                    <a:srgbClr val="0000FF"/>
                  </a:solidFill>
                  <a:latin typeface="Times New Roman"/>
                </a:rPr>
                <a:t> </a:t>
              </a:r>
              <a:r>
                <a:rPr lang="en-US" sz="2600" dirty="0" err="1">
                  <a:solidFill>
                    <a:srgbClr val="0000FF"/>
                  </a:solidFill>
                  <a:latin typeface="Times New Roman"/>
                </a:rPr>
                <a:t>sự</a:t>
              </a:r>
              <a:r>
                <a:rPr lang="en-US" sz="2600" dirty="0">
                  <a:solidFill>
                    <a:srgbClr val="0000FF"/>
                  </a:solidFill>
                  <a:latin typeface="Times New Roman"/>
                </a:rPr>
                <a:t> </a:t>
              </a:r>
              <a:r>
                <a:rPr lang="en-US" sz="2600" dirty="0" err="1">
                  <a:solidFill>
                    <a:srgbClr val="0000FF"/>
                  </a:solidFill>
                  <a:latin typeface="Times New Roman"/>
                </a:rPr>
                <a:t>thay</a:t>
              </a:r>
              <a:r>
                <a:rPr lang="en-US" sz="2600" dirty="0">
                  <a:solidFill>
                    <a:srgbClr val="0000FF"/>
                  </a:solidFill>
                  <a:latin typeface="Times New Roman"/>
                </a:rPr>
                <a:t> </a:t>
              </a:r>
              <a:r>
                <a:rPr lang="en-US" sz="2600" dirty="0" err="1">
                  <a:solidFill>
                    <a:srgbClr val="0000FF"/>
                  </a:solidFill>
                  <a:latin typeface="Times New Roman"/>
                </a:rPr>
                <a:t>đổi</a:t>
              </a:r>
              <a:r>
                <a:rPr lang="en-US" sz="2600" dirty="0">
                  <a:solidFill>
                    <a:srgbClr val="0000FF"/>
                  </a:solidFill>
                  <a:latin typeface="Times New Roman"/>
                </a:rPr>
                <a:t> </a:t>
              </a:r>
              <a:r>
                <a:rPr lang="en-US" sz="2600" dirty="0" err="1">
                  <a:solidFill>
                    <a:srgbClr val="0000FF"/>
                  </a:solidFill>
                  <a:latin typeface="Times New Roman"/>
                </a:rPr>
                <a:t>của</a:t>
              </a:r>
              <a:r>
                <a:rPr lang="en-US" sz="2600" dirty="0">
                  <a:solidFill>
                    <a:srgbClr val="0000FF"/>
                  </a:solidFill>
                  <a:latin typeface="Times New Roman"/>
                </a:rPr>
                <a:t> </a:t>
              </a:r>
              <a:r>
                <a:rPr lang="en-US" sz="2600" dirty="0" err="1">
                  <a:solidFill>
                    <a:srgbClr val="0000FF"/>
                  </a:solidFill>
                  <a:latin typeface="Times New Roman"/>
                </a:rPr>
                <a:t>cảnh</a:t>
              </a:r>
              <a:r>
                <a:rPr lang="en-US" sz="2600" dirty="0">
                  <a:solidFill>
                    <a:srgbClr val="0000FF"/>
                  </a:solidFill>
                  <a:latin typeface="Times New Roman"/>
                </a:rPr>
                <a:t> </a:t>
              </a:r>
              <a:r>
                <a:rPr lang="en-US" sz="2600" dirty="0" err="1">
                  <a:solidFill>
                    <a:srgbClr val="0000FF"/>
                  </a:solidFill>
                  <a:latin typeface="Times New Roman"/>
                </a:rPr>
                <a:t>theo</a:t>
              </a:r>
              <a:r>
                <a:rPr lang="en-US" sz="2600" dirty="0">
                  <a:solidFill>
                    <a:srgbClr val="0000FF"/>
                  </a:solidFill>
                  <a:latin typeface="Times New Roman"/>
                </a:rPr>
                <a:t> </a:t>
              </a:r>
              <a:r>
                <a:rPr lang="en-US" sz="2600" dirty="0" err="1">
                  <a:solidFill>
                    <a:srgbClr val="0000FF"/>
                  </a:solidFill>
                  <a:latin typeface="Times New Roman"/>
                </a:rPr>
                <a:t>thời</a:t>
              </a:r>
              <a:r>
                <a:rPr lang="en-US" sz="2600" dirty="0">
                  <a:solidFill>
                    <a:srgbClr val="0000FF"/>
                  </a:solidFill>
                  <a:latin typeface="Times New Roman"/>
                </a:rPr>
                <a:t> </a:t>
              </a:r>
              <a:r>
                <a:rPr lang="en-US" sz="2600" dirty="0" err="1">
                  <a:solidFill>
                    <a:srgbClr val="0000FF"/>
                  </a:solidFill>
                  <a:latin typeface="Times New Roman"/>
                </a:rPr>
                <a:t>gian</a:t>
              </a:r>
              <a:r>
                <a:rPr lang="en-US" sz="2600" dirty="0">
                  <a:solidFill>
                    <a:srgbClr val="0000FF"/>
                  </a:solidFill>
                  <a:latin typeface="Times New Roman"/>
                </a:rPr>
                <a:t>.</a:t>
              </a:r>
            </a:p>
            <a:p>
              <a:pPr marL="342900" indent="-342900" eaLnBrk="1" fontAlgn="auto" hangingPunct="1">
                <a:spcBef>
                  <a:spcPts val="0"/>
                </a:spcBef>
                <a:spcAft>
                  <a:spcPts val="0"/>
                </a:spcAft>
                <a:buFontTx/>
                <a:buAutoNum type="arabicPeriod"/>
                <a:defRPr/>
              </a:pPr>
              <a:r>
                <a:rPr lang="en-US" sz="2600" dirty="0" err="1">
                  <a:solidFill>
                    <a:srgbClr val="0000FF"/>
                  </a:solidFill>
                  <a:latin typeface="Times New Roman"/>
                </a:rPr>
                <a:t>Kết</a:t>
              </a:r>
              <a:r>
                <a:rPr lang="en-US" sz="2600" dirty="0">
                  <a:solidFill>
                    <a:srgbClr val="0000FF"/>
                  </a:solidFill>
                  <a:latin typeface="Times New Roman"/>
                </a:rPr>
                <a:t> </a:t>
              </a:r>
              <a:r>
                <a:rPr lang="en-US" sz="2600" dirty="0" err="1">
                  <a:solidFill>
                    <a:srgbClr val="0000FF"/>
                  </a:solidFill>
                  <a:latin typeface="Times New Roman"/>
                </a:rPr>
                <a:t>bài</a:t>
              </a:r>
              <a:r>
                <a:rPr lang="en-US" sz="2600" dirty="0">
                  <a:solidFill>
                    <a:srgbClr val="0000FF"/>
                  </a:solidFill>
                  <a:latin typeface="Times New Roman"/>
                </a:rPr>
                <a:t>: </a:t>
              </a:r>
              <a:r>
                <a:rPr lang="en-US" sz="2600" dirty="0" err="1">
                  <a:solidFill>
                    <a:srgbClr val="0000FF"/>
                  </a:solidFill>
                  <a:latin typeface="Times New Roman"/>
                </a:rPr>
                <a:t>Nêu</a:t>
              </a:r>
              <a:r>
                <a:rPr lang="en-US" sz="2600" dirty="0">
                  <a:solidFill>
                    <a:srgbClr val="0000FF"/>
                  </a:solidFill>
                  <a:latin typeface="Times New Roman"/>
                </a:rPr>
                <a:t> </a:t>
              </a:r>
              <a:r>
                <a:rPr lang="en-US" sz="2600" dirty="0" err="1">
                  <a:solidFill>
                    <a:srgbClr val="0000FF"/>
                  </a:solidFill>
                  <a:latin typeface="Times New Roman"/>
                </a:rPr>
                <a:t>nhận</a:t>
              </a:r>
              <a:r>
                <a:rPr lang="en-US" sz="2600" dirty="0">
                  <a:solidFill>
                    <a:srgbClr val="0000FF"/>
                  </a:solidFill>
                  <a:latin typeface="Times New Roman"/>
                </a:rPr>
                <a:t> </a:t>
              </a:r>
              <a:r>
                <a:rPr lang="en-US" sz="2600" dirty="0" err="1">
                  <a:solidFill>
                    <a:srgbClr val="0000FF"/>
                  </a:solidFill>
                  <a:latin typeface="Times New Roman"/>
                </a:rPr>
                <a:t>xét</a:t>
              </a:r>
              <a:r>
                <a:rPr lang="en-US" sz="2600" dirty="0">
                  <a:solidFill>
                    <a:srgbClr val="0000FF"/>
                  </a:solidFill>
                  <a:latin typeface="Times New Roman"/>
                </a:rPr>
                <a:t> </a:t>
              </a:r>
              <a:r>
                <a:rPr lang="en-US" sz="2600" dirty="0" err="1">
                  <a:solidFill>
                    <a:srgbClr val="0000FF"/>
                  </a:solidFill>
                  <a:latin typeface="Times New Roman"/>
                </a:rPr>
                <a:t>hoặc</a:t>
              </a:r>
              <a:r>
                <a:rPr lang="en-US" sz="2600" dirty="0">
                  <a:solidFill>
                    <a:srgbClr val="0000FF"/>
                  </a:solidFill>
                  <a:latin typeface="Times New Roman"/>
                </a:rPr>
                <a:t> </a:t>
              </a:r>
              <a:r>
                <a:rPr lang="en-US" sz="2600" dirty="0" err="1">
                  <a:solidFill>
                    <a:srgbClr val="0000FF"/>
                  </a:solidFill>
                  <a:latin typeface="Times New Roman"/>
                </a:rPr>
                <a:t>cảm</a:t>
              </a:r>
              <a:r>
                <a:rPr lang="en-US" sz="2600" dirty="0">
                  <a:solidFill>
                    <a:srgbClr val="0000FF"/>
                  </a:solidFill>
                  <a:latin typeface="Times New Roman"/>
                </a:rPr>
                <a:t> </a:t>
              </a:r>
              <a:r>
                <a:rPr lang="en-US" sz="2600" dirty="0" err="1">
                  <a:solidFill>
                    <a:srgbClr val="0000FF"/>
                  </a:solidFill>
                  <a:latin typeface="Times New Roman"/>
                </a:rPr>
                <a:t>nghĩ</a:t>
              </a:r>
              <a:r>
                <a:rPr lang="en-US" sz="2600" dirty="0">
                  <a:solidFill>
                    <a:srgbClr val="0000FF"/>
                  </a:solidFill>
                  <a:latin typeface="Times New Roman"/>
                </a:rPr>
                <a:t> </a:t>
              </a:r>
              <a:r>
                <a:rPr lang="en-US" sz="2600" dirty="0" err="1">
                  <a:solidFill>
                    <a:srgbClr val="0000FF"/>
                  </a:solidFill>
                  <a:latin typeface="Times New Roman"/>
                </a:rPr>
                <a:t>của</a:t>
              </a:r>
              <a:r>
                <a:rPr lang="en-US" sz="2600" dirty="0">
                  <a:solidFill>
                    <a:srgbClr val="0000FF"/>
                  </a:solidFill>
                  <a:latin typeface="Times New Roman"/>
                </a:rPr>
                <a:t> </a:t>
              </a:r>
              <a:r>
                <a:rPr lang="en-US" sz="2600" dirty="0" err="1">
                  <a:solidFill>
                    <a:srgbClr val="0000FF"/>
                  </a:solidFill>
                  <a:latin typeface="Times New Roman"/>
                </a:rPr>
                <a:t>người</a:t>
              </a:r>
              <a:r>
                <a:rPr lang="en-US" sz="2600" dirty="0">
                  <a:solidFill>
                    <a:srgbClr val="0000FF"/>
                  </a:solidFill>
                  <a:latin typeface="Times New Roman"/>
                </a:rPr>
                <a:t> </a:t>
              </a:r>
              <a:r>
                <a:rPr lang="en-US" sz="2600" dirty="0" err="1">
                  <a:solidFill>
                    <a:srgbClr val="0000FF"/>
                  </a:solidFill>
                  <a:latin typeface="Times New Roman"/>
                </a:rPr>
                <a:t>viết</a:t>
              </a:r>
              <a:r>
                <a:rPr lang="en-US" sz="2600" dirty="0">
                  <a:solidFill>
                    <a:srgbClr val="0000FF"/>
                  </a:solidFill>
                  <a:latin typeface="Times New Roman"/>
                </a:rPr>
                <a:t>.</a:t>
              </a:r>
            </a:p>
          </p:txBody>
        </p:sp>
      </p:grpSp>
      <p:sp>
        <p:nvSpPr>
          <p:cNvPr id="14340" name="Rectangle 36">
            <a:extLst>
              <a:ext uri="{FF2B5EF4-FFF2-40B4-BE49-F238E27FC236}">
                <a16:creationId xmlns:a16="http://schemas.microsoft.com/office/drawing/2014/main" id="{D38BA2A1-B979-4371-840F-8ACFD319E2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57150">
            <a:pattFill prst="sphere">
              <a:fgClr>
                <a:srgbClr val="0000FF"/>
              </a:fgClr>
              <a:bgClr>
                <a:srgbClr val="FF0000"/>
              </a:bgClr>
            </a:patt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en-US" sz="2000"/>
          </a:p>
        </p:txBody>
      </p:sp>
      <p:pic>
        <p:nvPicPr>
          <p:cNvPr id="14341" name="Picture 8" descr="sun14[1]">
            <a:extLst>
              <a:ext uri="{FF2B5EF4-FFF2-40B4-BE49-F238E27FC236}">
                <a16:creationId xmlns:a16="http://schemas.microsoft.com/office/drawing/2014/main" id="{4A29709C-D802-4340-A4A8-C228B3222A9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6688" y="61913"/>
            <a:ext cx="12954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9" descr="sun14[1]">
            <a:extLst>
              <a:ext uri="{FF2B5EF4-FFF2-40B4-BE49-F238E27FC236}">
                <a16:creationId xmlns:a16="http://schemas.microsoft.com/office/drawing/2014/main" id="{9FE4D538-D6A7-4073-8040-1BE55C71C41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0" y="61913"/>
            <a:ext cx="12954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Video 9">
            <a:hlinkClick r:id="" action="ppaction://media"/>
            <a:extLst>
              <a:ext uri="{FF2B5EF4-FFF2-40B4-BE49-F238E27FC236}">
                <a16:creationId xmlns:a16="http://schemas.microsoft.com/office/drawing/2014/main" id="{B1BE5F5A-F043-4DAB-A0F6-2C9FEF6200B4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239000" y="5429250"/>
            <a:ext cx="1904999" cy="142875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3178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8F364D0-1C12-462A-A317-4822776EE058}"/>
              </a:ext>
            </a:extLst>
          </p:cNvPr>
          <p:cNvSpPr/>
          <p:nvPr/>
        </p:nvSpPr>
        <p:spPr>
          <a:xfrm>
            <a:off x="272938" y="2140803"/>
            <a:ext cx="2675732" cy="707886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685800" indent="-685800" algn="ctr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en-US" sz="4000" b="1" spc="50" dirty="0" err="1">
                <a:ln w="11430"/>
                <a:latin typeface="Times New Roman"/>
                <a:cs typeface="+mn-cs"/>
              </a:rPr>
              <a:t>Dặn</a:t>
            </a:r>
            <a:r>
              <a:rPr lang="en-US" sz="4000" b="1" spc="50" dirty="0">
                <a:ln w="11430"/>
                <a:latin typeface="Times New Roman"/>
                <a:cs typeface="+mn-cs"/>
              </a:rPr>
              <a:t> </a:t>
            </a:r>
            <a:r>
              <a:rPr lang="en-US" sz="4000" b="1" spc="50" dirty="0" err="1">
                <a:ln w="11430"/>
                <a:latin typeface="Times New Roman"/>
                <a:cs typeface="+mn-cs"/>
              </a:rPr>
              <a:t>dò</a:t>
            </a:r>
            <a:r>
              <a:rPr lang="en-US" sz="4000" b="1" spc="50" dirty="0">
                <a:ln w="11430"/>
                <a:latin typeface="Times New Roman"/>
                <a:cs typeface="+mn-cs"/>
              </a:rPr>
              <a:t>: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952088DD-B320-4DBC-87CF-F853A1484E1A}"/>
              </a:ext>
            </a:extLst>
          </p:cNvPr>
          <p:cNvSpPr/>
          <p:nvPr/>
        </p:nvSpPr>
        <p:spPr>
          <a:xfrm>
            <a:off x="457200" y="2667000"/>
            <a:ext cx="8305800" cy="29718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sz="2800" b="1" dirty="0">
                <a:solidFill>
                  <a:srgbClr val="0000FF"/>
                </a:solidFill>
                <a:latin typeface="Times New Roman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/>
              </a:rPr>
              <a:t>Ghi</a:t>
            </a:r>
            <a:r>
              <a:rPr lang="en-US" sz="2800" b="1" dirty="0">
                <a:solidFill>
                  <a:srgbClr val="0000FF"/>
                </a:solidFill>
                <a:latin typeface="Times New Roman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/>
              </a:rPr>
              <a:t>nhớ</a:t>
            </a:r>
            <a:r>
              <a:rPr lang="en-US" sz="2800" b="1" dirty="0">
                <a:solidFill>
                  <a:srgbClr val="0000FF"/>
                </a:solidFill>
                <a:latin typeface="Times New Roman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/>
              </a:rPr>
              <a:t>kiến</a:t>
            </a:r>
            <a:r>
              <a:rPr lang="en-US" sz="2800" b="1" dirty="0">
                <a:solidFill>
                  <a:srgbClr val="0000FF"/>
                </a:solidFill>
                <a:latin typeface="Times New Roman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/>
              </a:rPr>
              <a:t>thức</a:t>
            </a:r>
            <a:r>
              <a:rPr lang="en-US" sz="2800" b="1" dirty="0">
                <a:solidFill>
                  <a:srgbClr val="0000FF"/>
                </a:solidFill>
                <a:latin typeface="Times New Roman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/>
              </a:rPr>
              <a:t>về</a:t>
            </a:r>
            <a:r>
              <a:rPr lang="en-US" sz="2800" b="1" dirty="0">
                <a:solidFill>
                  <a:srgbClr val="0000FF"/>
                </a:solidFill>
                <a:latin typeface="Times New Roman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/>
              </a:rPr>
              <a:t>cấu</a:t>
            </a:r>
            <a:r>
              <a:rPr lang="en-US" sz="2800" b="1" dirty="0">
                <a:solidFill>
                  <a:srgbClr val="0000FF"/>
                </a:solidFill>
                <a:latin typeface="Times New Roman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/>
              </a:rPr>
              <a:t>tạo</a:t>
            </a:r>
            <a:r>
              <a:rPr lang="en-US" sz="2800" b="1" dirty="0">
                <a:solidFill>
                  <a:srgbClr val="0000FF"/>
                </a:solidFill>
                <a:latin typeface="Times New Roman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/>
              </a:rPr>
              <a:t>của</a:t>
            </a:r>
            <a:r>
              <a:rPr lang="en-US" sz="2800" b="1" dirty="0">
                <a:solidFill>
                  <a:srgbClr val="0000FF"/>
                </a:solidFill>
                <a:latin typeface="Times New Roman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/>
              </a:rPr>
              <a:t>bài</a:t>
            </a:r>
            <a:r>
              <a:rPr lang="en-US" sz="2800" b="1" dirty="0">
                <a:solidFill>
                  <a:srgbClr val="0000FF"/>
                </a:solidFill>
                <a:latin typeface="Times New Roman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/>
              </a:rPr>
              <a:t>văn</a:t>
            </a:r>
            <a:r>
              <a:rPr lang="en-US" sz="2800" b="1" dirty="0">
                <a:solidFill>
                  <a:srgbClr val="0000FF"/>
                </a:solidFill>
                <a:latin typeface="Times New Roman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/>
              </a:rPr>
              <a:t>tả</a:t>
            </a:r>
            <a:r>
              <a:rPr lang="en-US" sz="2800" b="1" dirty="0">
                <a:solidFill>
                  <a:srgbClr val="0000FF"/>
                </a:solidFill>
                <a:latin typeface="Times New Roman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/>
              </a:rPr>
              <a:t>cảnh</a:t>
            </a:r>
            <a:r>
              <a:rPr lang="en-US" sz="2800" b="1" dirty="0">
                <a:solidFill>
                  <a:srgbClr val="0000FF"/>
                </a:solidFill>
                <a:latin typeface="Times New Roman"/>
              </a:rPr>
              <a:t>.</a:t>
            </a: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sz="2800" b="1" dirty="0">
                <a:solidFill>
                  <a:srgbClr val="0000FF"/>
                </a:solidFill>
                <a:latin typeface="Times New Roman"/>
              </a:rPr>
              <a:t> Quan </a:t>
            </a:r>
            <a:r>
              <a:rPr lang="en-US" sz="2800" b="1" dirty="0" err="1">
                <a:solidFill>
                  <a:srgbClr val="0000FF"/>
                </a:solidFill>
                <a:latin typeface="Times New Roman"/>
              </a:rPr>
              <a:t>sát</a:t>
            </a:r>
            <a:r>
              <a:rPr lang="en-US" sz="2800" b="1" dirty="0">
                <a:solidFill>
                  <a:srgbClr val="0000FF"/>
                </a:solidFill>
                <a:latin typeface="Times New Roman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/>
              </a:rPr>
              <a:t>và</a:t>
            </a:r>
            <a:r>
              <a:rPr lang="en-US" sz="2800" b="1" dirty="0">
                <a:solidFill>
                  <a:srgbClr val="0000FF"/>
                </a:solidFill>
                <a:latin typeface="Times New Roman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/>
              </a:rPr>
              <a:t>ghi</a:t>
            </a:r>
            <a:r>
              <a:rPr lang="en-US" sz="2800" b="1" dirty="0">
                <a:solidFill>
                  <a:srgbClr val="0000FF"/>
                </a:solidFill>
                <a:latin typeface="Times New Roman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/>
              </a:rPr>
              <a:t>lại</a:t>
            </a:r>
            <a:r>
              <a:rPr lang="en-US" sz="2800" b="1" dirty="0">
                <a:solidFill>
                  <a:srgbClr val="0000FF"/>
                </a:solidFill>
                <a:latin typeface="Times New Roman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/>
              </a:rPr>
              <a:t>những</a:t>
            </a:r>
            <a:r>
              <a:rPr lang="en-US" sz="2800" b="1" dirty="0">
                <a:solidFill>
                  <a:srgbClr val="0000FF"/>
                </a:solidFill>
                <a:latin typeface="Times New Roman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/>
              </a:rPr>
              <a:t>điều</a:t>
            </a:r>
            <a:r>
              <a:rPr lang="en-US" sz="2800" b="1" dirty="0">
                <a:solidFill>
                  <a:srgbClr val="0000FF"/>
                </a:solidFill>
                <a:latin typeface="Times New Roman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/>
              </a:rPr>
              <a:t>em</a:t>
            </a:r>
            <a:r>
              <a:rPr lang="en-US" sz="2800" b="1" dirty="0">
                <a:solidFill>
                  <a:srgbClr val="0000FF"/>
                </a:solidFill>
                <a:latin typeface="Times New Roman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/>
              </a:rPr>
              <a:t>quan</a:t>
            </a:r>
            <a:r>
              <a:rPr lang="en-US" sz="2800" b="1" dirty="0">
                <a:solidFill>
                  <a:srgbClr val="0000FF"/>
                </a:solidFill>
                <a:latin typeface="Times New Roman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/>
              </a:rPr>
              <a:t>sát</a:t>
            </a:r>
            <a:r>
              <a:rPr lang="en-US" sz="2800" b="1" dirty="0">
                <a:solidFill>
                  <a:srgbClr val="0000FF"/>
                </a:solidFill>
                <a:latin typeface="Times New Roman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/>
              </a:rPr>
              <a:t>được</a:t>
            </a:r>
            <a:r>
              <a:rPr lang="en-US" sz="2800" b="1" dirty="0">
                <a:solidFill>
                  <a:srgbClr val="0000FF"/>
                </a:solidFill>
                <a:latin typeface="Times New Roman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/>
              </a:rPr>
              <a:t>về</a:t>
            </a:r>
            <a:r>
              <a:rPr lang="en-US" sz="2800" b="1" dirty="0">
                <a:solidFill>
                  <a:srgbClr val="0000FF"/>
                </a:solidFill>
                <a:latin typeface="Times New Roman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/>
              </a:rPr>
              <a:t>một</a:t>
            </a:r>
            <a:r>
              <a:rPr lang="en-US" sz="2800" b="1" dirty="0">
                <a:solidFill>
                  <a:srgbClr val="0000FF"/>
                </a:solidFill>
                <a:latin typeface="Times New Roman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/>
              </a:rPr>
              <a:t>buổi</a:t>
            </a:r>
            <a:r>
              <a:rPr lang="en-US" sz="2800" b="1" dirty="0">
                <a:solidFill>
                  <a:srgbClr val="0000FF"/>
                </a:solidFill>
                <a:latin typeface="Times New Roman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/>
              </a:rPr>
              <a:t>sáng</a:t>
            </a:r>
            <a:r>
              <a:rPr lang="en-US" sz="2800" b="1" dirty="0">
                <a:solidFill>
                  <a:srgbClr val="0000FF"/>
                </a:solidFill>
                <a:latin typeface="Times New Roman"/>
              </a:rPr>
              <a:t> (</a:t>
            </a:r>
            <a:r>
              <a:rPr lang="en-US" sz="2800" b="1" dirty="0" err="1">
                <a:solidFill>
                  <a:srgbClr val="0000FF"/>
                </a:solidFill>
                <a:latin typeface="Times New Roman"/>
              </a:rPr>
              <a:t>hoặc</a:t>
            </a:r>
            <a:r>
              <a:rPr lang="en-US" sz="2800" b="1" dirty="0">
                <a:solidFill>
                  <a:srgbClr val="0000FF"/>
                </a:solidFill>
                <a:latin typeface="Times New Roman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/>
              </a:rPr>
              <a:t>trưa</a:t>
            </a:r>
            <a:r>
              <a:rPr lang="en-US" sz="2800" b="1" dirty="0">
                <a:solidFill>
                  <a:srgbClr val="0000FF"/>
                </a:solidFill>
                <a:latin typeface="Times New Roman"/>
              </a:rPr>
              <a:t>, </a:t>
            </a:r>
            <a:r>
              <a:rPr lang="en-US" sz="2800" b="1" dirty="0" err="1">
                <a:solidFill>
                  <a:srgbClr val="0000FF"/>
                </a:solidFill>
                <a:latin typeface="Times New Roman"/>
              </a:rPr>
              <a:t>chiều</a:t>
            </a:r>
            <a:r>
              <a:rPr lang="en-US" sz="2800" b="1" dirty="0">
                <a:solidFill>
                  <a:srgbClr val="0000FF"/>
                </a:solidFill>
                <a:latin typeface="Times New Roman"/>
              </a:rPr>
              <a:t>) </a:t>
            </a:r>
            <a:r>
              <a:rPr lang="en-US" sz="2800" b="1" dirty="0" err="1">
                <a:solidFill>
                  <a:srgbClr val="0000FF"/>
                </a:solidFill>
                <a:latin typeface="Times New Roman"/>
              </a:rPr>
              <a:t>trong</a:t>
            </a:r>
            <a:r>
              <a:rPr lang="en-US" sz="2800" b="1" dirty="0">
                <a:solidFill>
                  <a:srgbClr val="0000FF"/>
                </a:solidFill>
                <a:latin typeface="Times New Roman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/>
              </a:rPr>
              <a:t>vườn</a:t>
            </a:r>
            <a:r>
              <a:rPr lang="en-US" sz="2800" b="1" dirty="0">
                <a:solidFill>
                  <a:srgbClr val="0000FF"/>
                </a:solidFill>
                <a:latin typeface="Times New Roman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/>
              </a:rPr>
              <a:t>cây</a:t>
            </a:r>
            <a:r>
              <a:rPr lang="en-US" sz="2800" b="1" dirty="0">
                <a:solidFill>
                  <a:srgbClr val="0000FF"/>
                </a:solidFill>
                <a:latin typeface="Times New Roman"/>
              </a:rPr>
              <a:t> (hay </a:t>
            </a:r>
            <a:r>
              <a:rPr lang="en-US" sz="2800" b="1" dirty="0" err="1">
                <a:solidFill>
                  <a:srgbClr val="0000FF"/>
                </a:solidFill>
                <a:latin typeface="Times New Roman"/>
              </a:rPr>
              <a:t>trong</a:t>
            </a:r>
            <a:r>
              <a:rPr lang="en-US" sz="2800" b="1" dirty="0">
                <a:solidFill>
                  <a:srgbClr val="0000FF"/>
                </a:solidFill>
                <a:latin typeface="Times New Roman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/>
              </a:rPr>
              <a:t>công</a:t>
            </a:r>
            <a:r>
              <a:rPr lang="en-US" sz="2800" b="1" dirty="0">
                <a:solidFill>
                  <a:srgbClr val="0000FF"/>
                </a:solidFill>
                <a:latin typeface="Times New Roman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/>
              </a:rPr>
              <a:t>viên</a:t>
            </a:r>
            <a:r>
              <a:rPr lang="en-US" sz="2800" b="1" dirty="0">
                <a:solidFill>
                  <a:srgbClr val="0000FF"/>
                </a:solidFill>
                <a:latin typeface="Times New Roman"/>
              </a:rPr>
              <a:t>, </a:t>
            </a:r>
            <a:r>
              <a:rPr lang="en-US" sz="2800" b="1" dirty="0" err="1">
                <a:solidFill>
                  <a:srgbClr val="0000FF"/>
                </a:solidFill>
                <a:latin typeface="Times New Roman"/>
              </a:rPr>
              <a:t>trên</a:t>
            </a:r>
            <a:r>
              <a:rPr lang="en-US" sz="2800" b="1" dirty="0">
                <a:solidFill>
                  <a:srgbClr val="0000FF"/>
                </a:solidFill>
                <a:latin typeface="Times New Roman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/>
              </a:rPr>
              <a:t>đường</a:t>
            </a:r>
            <a:r>
              <a:rPr lang="en-US" sz="2800" b="1" dirty="0">
                <a:solidFill>
                  <a:srgbClr val="0000FF"/>
                </a:solidFill>
                <a:latin typeface="Times New Roman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/>
              </a:rPr>
              <a:t>phố</a:t>
            </a:r>
            <a:r>
              <a:rPr lang="en-US" sz="2800" b="1" dirty="0">
                <a:solidFill>
                  <a:srgbClr val="0000FF"/>
                </a:solidFill>
                <a:latin typeface="Times New Roman"/>
              </a:rPr>
              <a:t>, </a:t>
            </a:r>
            <a:r>
              <a:rPr lang="en-US" sz="2800" b="1" dirty="0" err="1">
                <a:solidFill>
                  <a:srgbClr val="0000FF"/>
                </a:solidFill>
                <a:latin typeface="Times New Roman"/>
              </a:rPr>
              <a:t>trên</a:t>
            </a:r>
            <a:r>
              <a:rPr lang="en-US" sz="2800" b="1" dirty="0">
                <a:solidFill>
                  <a:srgbClr val="0000FF"/>
                </a:solidFill>
                <a:latin typeface="Times New Roman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/>
              </a:rPr>
              <a:t>cánh</a:t>
            </a:r>
            <a:r>
              <a:rPr lang="en-US" sz="2800" b="1" dirty="0">
                <a:solidFill>
                  <a:srgbClr val="0000FF"/>
                </a:solidFill>
                <a:latin typeface="Times New Roman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/>
              </a:rPr>
              <a:t>đồng</a:t>
            </a:r>
            <a:r>
              <a:rPr lang="en-US" sz="2800" b="1" dirty="0">
                <a:solidFill>
                  <a:srgbClr val="0000FF"/>
                </a:solidFill>
                <a:latin typeface="Times New Roman"/>
              </a:rPr>
              <a:t>, …) </a:t>
            </a:r>
            <a:r>
              <a:rPr lang="en-US" sz="2800" b="1" dirty="0" err="1">
                <a:solidFill>
                  <a:srgbClr val="0000FF"/>
                </a:solidFill>
                <a:latin typeface="Times New Roman"/>
              </a:rPr>
              <a:t>để</a:t>
            </a:r>
            <a:r>
              <a:rPr lang="en-US" sz="2800" b="1" dirty="0">
                <a:solidFill>
                  <a:srgbClr val="0000FF"/>
                </a:solidFill>
                <a:latin typeface="Times New Roman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/>
              </a:rPr>
              <a:t>chuẩn</a:t>
            </a:r>
            <a:r>
              <a:rPr lang="en-US" sz="2800" b="1" dirty="0">
                <a:solidFill>
                  <a:srgbClr val="0000FF"/>
                </a:solidFill>
                <a:latin typeface="Times New Roman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/>
              </a:rPr>
              <a:t>bị</a:t>
            </a:r>
            <a:r>
              <a:rPr lang="en-US" sz="2800" b="1" dirty="0">
                <a:solidFill>
                  <a:srgbClr val="0000FF"/>
                </a:solidFill>
                <a:latin typeface="Times New Roman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/>
              </a:rPr>
              <a:t>cho</a:t>
            </a:r>
            <a:r>
              <a:rPr lang="en-US" sz="2800" b="1" dirty="0">
                <a:solidFill>
                  <a:srgbClr val="0000FF"/>
                </a:solidFill>
                <a:latin typeface="Times New Roman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/>
              </a:rPr>
              <a:t>tiết</a:t>
            </a:r>
            <a:r>
              <a:rPr lang="en-US" sz="2800" b="1" dirty="0">
                <a:solidFill>
                  <a:srgbClr val="0000FF"/>
                </a:solidFill>
                <a:latin typeface="Times New Roman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/>
              </a:rPr>
              <a:t>Tập</a:t>
            </a:r>
            <a:r>
              <a:rPr lang="en-US" sz="2800" b="1" dirty="0">
                <a:solidFill>
                  <a:srgbClr val="0000FF"/>
                </a:solidFill>
                <a:latin typeface="Times New Roman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/>
              </a:rPr>
              <a:t>làm</a:t>
            </a:r>
            <a:r>
              <a:rPr lang="en-US" sz="2800" b="1" dirty="0">
                <a:solidFill>
                  <a:srgbClr val="0000FF"/>
                </a:solidFill>
                <a:latin typeface="Times New Roman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/>
              </a:rPr>
              <a:t>văn</a:t>
            </a:r>
            <a:r>
              <a:rPr lang="en-US" sz="2800" b="1" dirty="0">
                <a:solidFill>
                  <a:srgbClr val="0000FF"/>
                </a:solidFill>
                <a:latin typeface="Times New Roman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/>
              </a:rPr>
              <a:t>sau</a:t>
            </a:r>
            <a:r>
              <a:rPr lang="en-US" dirty="0">
                <a:solidFill>
                  <a:srgbClr val="0000FF"/>
                </a:solidFill>
                <a:latin typeface="Times New Roman"/>
              </a:rPr>
              <a:t>.</a:t>
            </a:r>
          </a:p>
        </p:txBody>
      </p:sp>
      <p:sp>
        <p:nvSpPr>
          <p:cNvPr id="19460" name="Title 1">
            <a:extLst>
              <a:ext uri="{FF2B5EF4-FFF2-40B4-BE49-F238E27FC236}">
                <a16:creationId xmlns:a16="http://schemas.microsoft.com/office/drawing/2014/main" id="{0A8DAD9E-004A-44A2-BB3B-02C5C19D2F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1988" y="238710"/>
            <a:ext cx="7772400" cy="457200"/>
          </a:xfrm>
        </p:spPr>
        <p:txBody>
          <a:bodyPr/>
          <a:lstStyle/>
          <a:p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endParaRPr lang="en-US" alt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461" name="Text Box 8">
            <a:extLst>
              <a:ext uri="{FF2B5EF4-FFF2-40B4-BE49-F238E27FC236}">
                <a16:creationId xmlns:a16="http://schemas.microsoft.com/office/drawing/2014/main" id="{9AC57F91-54EB-4995-8966-0CFD1FABA7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721310"/>
            <a:ext cx="9144000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Cấu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tạo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văn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tả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cảnh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19462" name="Rectangle 36">
            <a:extLst>
              <a:ext uri="{FF2B5EF4-FFF2-40B4-BE49-F238E27FC236}">
                <a16:creationId xmlns:a16="http://schemas.microsoft.com/office/drawing/2014/main" id="{C94559AF-7A34-4D71-90C8-050E246507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57150">
            <a:pattFill prst="sphere">
              <a:fgClr>
                <a:srgbClr val="0000FF"/>
              </a:fgClr>
              <a:bgClr>
                <a:srgbClr val="FF0000"/>
              </a:bgClr>
            </a:patt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en-US" sz="2000"/>
          </a:p>
        </p:txBody>
      </p:sp>
      <p:pic>
        <p:nvPicPr>
          <p:cNvPr id="19463" name="Picture 6" descr="sun14[1]">
            <a:extLst>
              <a:ext uri="{FF2B5EF4-FFF2-40B4-BE49-F238E27FC236}">
                <a16:creationId xmlns:a16="http://schemas.microsoft.com/office/drawing/2014/main" id="{D4806831-9C96-48D9-93C6-C7F72D0959B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6688" y="61913"/>
            <a:ext cx="12954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4" name="Picture 7" descr="sun14[1]">
            <a:extLst>
              <a:ext uri="{FF2B5EF4-FFF2-40B4-BE49-F238E27FC236}">
                <a16:creationId xmlns:a16="http://schemas.microsoft.com/office/drawing/2014/main" id="{7E977A50-5115-4EC7-8CBF-1CEE391464F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50" y="61913"/>
            <a:ext cx="12954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EFFBC950-A4A7-419E-932F-5C4AC69A3D3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2633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8983D3CF-1762-4070-B0D0-8B27D7CE0F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414604C-81C4-4B16-9B1D-6F62CACF06BC}"/>
              </a:ext>
            </a:extLst>
          </p:cNvPr>
          <p:cNvSpPr txBox="1"/>
          <p:nvPr/>
        </p:nvSpPr>
        <p:spPr>
          <a:xfrm>
            <a:off x="381000" y="1371600"/>
            <a:ext cx="83820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66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tạm</a:t>
            </a:r>
            <a:r>
              <a:rPr lang="en-US" sz="66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66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6600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66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sz="66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66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66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66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66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!</a:t>
            </a:r>
            <a:endParaRPr lang="en-US" sz="6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Video 4">
            <a:hlinkClick r:id="" action="ppaction://media"/>
            <a:extLst>
              <a:ext uri="{FF2B5EF4-FFF2-40B4-BE49-F238E27FC236}">
                <a16:creationId xmlns:a16="http://schemas.microsoft.com/office/drawing/2014/main" id="{6BAD15A8-6185-401C-AD5F-D3051A5FE52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15200" y="5486399"/>
            <a:ext cx="1828800" cy="1371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226821"/>
      </p:ext>
    </p:extLst>
  </p:cSld>
  <p:clrMapOvr>
    <a:masterClrMapping/>
  </p:clrMapOvr>
  <p:transition spd="slow" advTm="658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>
            <a:extLst>
              <a:ext uri="{FF2B5EF4-FFF2-40B4-BE49-F238E27FC236}">
                <a16:creationId xmlns:a16="http://schemas.microsoft.com/office/drawing/2014/main" id="{C358B1DB-3D97-4B89-A3C5-2B8BE322D0B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96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8">
            <a:extLst>
              <a:ext uri="{FF2B5EF4-FFF2-40B4-BE49-F238E27FC236}">
                <a16:creationId xmlns:a16="http://schemas.microsoft.com/office/drawing/2014/main" id="{4EF8D9DE-B02D-4AFC-8226-D06DACA994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731" y="6096000"/>
            <a:ext cx="93726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vi-VN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Hoàng hôn trên sông Hương</a:t>
            </a:r>
            <a:endParaRPr lang="en-US" altLang="en-US" sz="36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8BFD6CD2-C95C-4982-9649-DFF13D7BA51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2266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3">
            <a:extLst>
              <a:ext uri="{FF2B5EF4-FFF2-40B4-BE49-F238E27FC236}">
                <a16:creationId xmlns:a16="http://schemas.microsoft.com/office/drawing/2014/main" id="{9014DB10-A070-47B9-AF4A-AA86F8A820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TextBox 3">
            <a:extLst>
              <a:ext uri="{FF2B5EF4-FFF2-40B4-BE49-F238E27FC236}">
                <a16:creationId xmlns:a16="http://schemas.microsoft.com/office/drawing/2014/main" id="{14ACA14F-A27F-44F2-9B61-750A466BF5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6555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 err="1">
                <a:latin typeface="Times New Roman" panose="02020603050405020304" pitchFamily="18" charset="0"/>
              </a:rPr>
              <a:t>Hoàng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hôn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trên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sông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Hương</a:t>
            </a:r>
            <a:endParaRPr lang="en-US" altLang="en-US" sz="2400" dirty="0"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800" dirty="0">
              <a:latin typeface="Times New Roman" panose="02020603050405020304" pitchFamily="18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>
                <a:latin typeface="Times New Roman" panose="02020603050405020304" pitchFamily="18" charset="0"/>
              </a:rPr>
              <a:t>       </a:t>
            </a:r>
            <a:r>
              <a:rPr lang="en-US" altLang="en-US" sz="2000" dirty="0" err="1">
                <a:latin typeface="Times New Roman" panose="02020603050405020304" pitchFamily="18" charset="0"/>
              </a:rPr>
              <a:t>Cuối</a:t>
            </a:r>
            <a:r>
              <a:rPr lang="en-US" altLang="en-US" sz="2000" dirty="0"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</a:rPr>
              <a:t>buổi</a:t>
            </a:r>
            <a:r>
              <a:rPr lang="en-US" altLang="en-US" sz="2000" dirty="0"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</a:rPr>
              <a:t>chiều</a:t>
            </a:r>
            <a:r>
              <a:rPr lang="en-US" altLang="en-US" sz="2000" dirty="0">
                <a:latin typeface="Times New Roman" panose="02020603050405020304" pitchFamily="18" charset="0"/>
              </a:rPr>
              <a:t>, </a:t>
            </a:r>
            <a:r>
              <a:rPr lang="en-US" altLang="en-US" sz="2000" dirty="0" err="1">
                <a:latin typeface="Times New Roman" panose="02020603050405020304" pitchFamily="18" charset="0"/>
              </a:rPr>
              <a:t>Huế</a:t>
            </a:r>
            <a:r>
              <a:rPr lang="en-US" altLang="en-US" sz="2000" dirty="0"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</a:rPr>
              <a:t>thường</a:t>
            </a:r>
            <a:r>
              <a:rPr lang="en-US" altLang="en-US" sz="2000" dirty="0"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</a:rPr>
              <a:t>trở</a:t>
            </a:r>
            <a:r>
              <a:rPr lang="en-US" altLang="en-US" sz="2000" dirty="0"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</a:rPr>
              <a:t>về</a:t>
            </a:r>
            <a:r>
              <a:rPr lang="en-US" altLang="en-US" sz="2000" dirty="0"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</a:rPr>
              <a:t>trong</a:t>
            </a:r>
            <a:r>
              <a:rPr lang="en-US" altLang="en-US" sz="2000" dirty="0"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</a:rPr>
              <a:t>một</a:t>
            </a:r>
            <a:r>
              <a:rPr lang="en-US" altLang="en-US" sz="2000" dirty="0"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</a:rPr>
              <a:t>vẻ</a:t>
            </a:r>
            <a:r>
              <a:rPr lang="en-US" altLang="en-US" sz="2000" dirty="0"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</a:rPr>
              <a:t>yên</a:t>
            </a:r>
            <a:r>
              <a:rPr lang="en-US" altLang="en-US" sz="2000" dirty="0"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</a:rPr>
              <a:t>tĩnh</a:t>
            </a:r>
            <a:r>
              <a:rPr lang="en-US" altLang="en-US" sz="2000" dirty="0"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</a:rPr>
              <a:t>lạ</a:t>
            </a:r>
            <a:r>
              <a:rPr lang="en-US" altLang="en-US" sz="2000" dirty="0"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</a:rPr>
              <a:t>lùng</a:t>
            </a:r>
            <a:r>
              <a:rPr lang="en-US" altLang="en-US" sz="2000" dirty="0">
                <a:latin typeface="Times New Roman" panose="02020603050405020304" pitchFamily="18" charset="0"/>
              </a:rPr>
              <a:t>, </a:t>
            </a:r>
            <a:r>
              <a:rPr lang="en-US" altLang="en-US" sz="2000" dirty="0" err="1">
                <a:latin typeface="Times New Roman" panose="02020603050405020304" pitchFamily="18" charset="0"/>
              </a:rPr>
              <a:t>đến</a:t>
            </a:r>
            <a:r>
              <a:rPr lang="en-US" altLang="en-US" sz="2000" dirty="0"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</a:rPr>
              <a:t>nỗi</a:t>
            </a:r>
            <a:r>
              <a:rPr lang="en-US" altLang="en-US" sz="2000" dirty="0"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</a:rPr>
              <a:t>tôi</a:t>
            </a:r>
            <a:r>
              <a:rPr lang="en-US" altLang="en-US" sz="2000" dirty="0"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</a:rPr>
              <a:t>cảm</a:t>
            </a:r>
            <a:r>
              <a:rPr lang="en-US" altLang="en-US" sz="2000" dirty="0"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</a:rPr>
              <a:t>thấy</a:t>
            </a:r>
            <a:r>
              <a:rPr lang="en-US" altLang="en-US" sz="2000" dirty="0"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</a:rPr>
              <a:t>hình</a:t>
            </a:r>
            <a:r>
              <a:rPr lang="en-US" altLang="en-US" sz="2000" dirty="0"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</a:rPr>
              <a:t>như</a:t>
            </a:r>
            <a:r>
              <a:rPr lang="en-US" altLang="en-US" sz="2000" dirty="0"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</a:rPr>
              <a:t>có</a:t>
            </a:r>
            <a:r>
              <a:rPr lang="en-US" altLang="en-US" sz="2000" dirty="0"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</a:rPr>
              <a:t>một</a:t>
            </a:r>
            <a:r>
              <a:rPr lang="en-US" altLang="en-US" sz="2000" dirty="0"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</a:rPr>
              <a:t>cái</a:t>
            </a:r>
            <a:r>
              <a:rPr lang="en-US" altLang="en-US" sz="2000" dirty="0"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</a:rPr>
              <a:t>gì</a:t>
            </a:r>
            <a:r>
              <a:rPr lang="en-US" altLang="en-US" sz="2000" dirty="0"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</a:rPr>
              <a:t>đang</a:t>
            </a:r>
            <a:r>
              <a:rPr lang="en-US" altLang="en-US" sz="2000" dirty="0"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</a:rPr>
              <a:t>lắng</a:t>
            </a:r>
            <a:r>
              <a:rPr lang="en-US" altLang="en-US" sz="2000" dirty="0"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</a:rPr>
              <a:t>xuống</a:t>
            </a:r>
            <a:r>
              <a:rPr lang="en-US" altLang="en-US" sz="2000" dirty="0"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</a:rPr>
              <a:t>thêm</a:t>
            </a:r>
            <a:r>
              <a:rPr lang="en-US" altLang="en-US" sz="2000" dirty="0"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</a:rPr>
              <a:t>một</a:t>
            </a:r>
            <a:r>
              <a:rPr lang="en-US" altLang="en-US" sz="2000" dirty="0"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</a:rPr>
              <a:t>chút</a:t>
            </a:r>
            <a:r>
              <a:rPr lang="en-US" altLang="en-US" sz="2000" dirty="0"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</a:rPr>
              <a:t>nữa</a:t>
            </a:r>
            <a:r>
              <a:rPr lang="en-US" altLang="en-US" sz="2000" dirty="0"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</a:rPr>
              <a:t>trong</a:t>
            </a:r>
            <a:r>
              <a:rPr lang="en-US" altLang="en-US" sz="2000" dirty="0"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</a:rPr>
              <a:t>thành</a:t>
            </a:r>
            <a:r>
              <a:rPr lang="en-US" altLang="en-US" sz="2000" dirty="0"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</a:rPr>
              <a:t>phố</a:t>
            </a:r>
            <a:r>
              <a:rPr lang="en-US" altLang="en-US" sz="2000" dirty="0"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</a:rPr>
              <a:t>hằng</a:t>
            </a:r>
            <a:r>
              <a:rPr lang="en-US" altLang="en-US" sz="2000" dirty="0"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</a:rPr>
              <a:t>ngày</a:t>
            </a:r>
            <a:r>
              <a:rPr lang="en-US" altLang="en-US" sz="2000" dirty="0"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</a:rPr>
              <a:t>đã</a:t>
            </a:r>
            <a:r>
              <a:rPr lang="en-US" altLang="en-US" sz="2000" dirty="0"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</a:rPr>
              <a:t>rất</a:t>
            </a:r>
            <a:r>
              <a:rPr lang="en-US" altLang="en-US" sz="2000" dirty="0"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</a:rPr>
              <a:t>yên</a:t>
            </a:r>
            <a:r>
              <a:rPr lang="en-US" altLang="en-US" sz="2000" dirty="0"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</a:rPr>
              <a:t>tĩnh</a:t>
            </a:r>
            <a:r>
              <a:rPr lang="en-US" altLang="en-US" sz="2000" dirty="0"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</a:rPr>
              <a:t>này</a:t>
            </a:r>
            <a:r>
              <a:rPr lang="en-US" altLang="en-US" sz="2000" dirty="0">
                <a:latin typeface="Times New Roman" panose="02020603050405020304" pitchFamily="18" charset="0"/>
              </a:rPr>
              <a:t>. </a:t>
            </a:r>
            <a:endParaRPr lang="vi-VN" altLang="en-US" sz="2000" dirty="0">
              <a:latin typeface="Times New Roman" panose="02020603050405020304" pitchFamily="18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en-US" altLang="en-US" sz="800" dirty="0">
              <a:latin typeface="Times New Roman" panose="02020603050405020304" pitchFamily="18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>
                <a:latin typeface="Times New Roman" panose="02020603050405020304" pitchFamily="18" charset="0"/>
              </a:rPr>
              <a:t>       </a:t>
            </a:r>
            <a:r>
              <a:rPr lang="en-US" altLang="en-US" sz="2000" dirty="0" err="1">
                <a:latin typeface="Times New Roman" panose="02020603050405020304" pitchFamily="18" charset="0"/>
              </a:rPr>
              <a:t>Mùa</a:t>
            </a:r>
            <a:r>
              <a:rPr lang="en-US" altLang="en-US" sz="2000" dirty="0"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</a:rPr>
              <a:t>thu</a:t>
            </a:r>
            <a:r>
              <a:rPr lang="en-US" altLang="en-US" sz="2000" dirty="0">
                <a:latin typeface="Times New Roman" panose="02020603050405020304" pitchFamily="18" charset="0"/>
              </a:rPr>
              <a:t>, </a:t>
            </a:r>
            <a:r>
              <a:rPr lang="en-US" altLang="en-US" sz="2000" dirty="0" err="1">
                <a:latin typeface="Times New Roman" panose="02020603050405020304" pitchFamily="18" charset="0"/>
              </a:rPr>
              <a:t>gió</a:t>
            </a:r>
            <a:r>
              <a:rPr lang="en-US" altLang="en-US" sz="2000" dirty="0"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</a:rPr>
              <a:t>thổi</a:t>
            </a:r>
            <a:r>
              <a:rPr lang="en-US" altLang="en-US" sz="2000" dirty="0"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</a:rPr>
              <a:t>mây</a:t>
            </a:r>
            <a:r>
              <a:rPr lang="en-US" altLang="en-US" sz="2000" dirty="0"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</a:rPr>
              <a:t>về</a:t>
            </a:r>
            <a:r>
              <a:rPr lang="en-US" altLang="en-US" sz="2000" dirty="0"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</a:rPr>
              <a:t>phía</a:t>
            </a:r>
            <a:r>
              <a:rPr lang="en-US" altLang="en-US" sz="2000" dirty="0"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</a:rPr>
              <a:t>cửa</a:t>
            </a:r>
            <a:r>
              <a:rPr lang="en-US" altLang="en-US" sz="2000" dirty="0"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</a:rPr>
              <a:t>sông</a:t>
            </a:r>
            <a:r>
              <a:rPr lang="en-US" altLang="en-US" sz="2000" dirty="0">
                <a:latin typeface="Times New Roman" panose="02020603050405020304" pitchFamily="18" charset="0"/>
              </a:rPr>
              <a:t>, </a:t>
            </a:r>
            <a:r>
              <a:rPr lang="en-US" altLang="en-US" sz="2000" dirty="0" err="1">
                <a:latin typeface="Times New Roman" panose="02020603050405020304" pitchFamily="18" charset="0"/>
              </a:rPr>
              <a:t>mặt</a:t>
            </a:r>
            <a:r>
              <a:rPr lang="en-US" altLang="en-US" sz="2000" dirty="0"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</a:rPr>
              <a:t>nước</a:t>
            </a:r>
            <a:r>
              <a:rPr lang="en-US" altLang="en-US" sz="2000" dirty="0"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</a:rPr>
              <a:t>phía</a:t>
            </a:r>
            <a:r>
              <a:rPr lang="en-US" altLang="en-US" sz="2000" dirty="0"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</a:rPr>
              <a:t>dưới</a:t>
            </a:r>
            <a:r>
              <a:rPr lang="en-US" altLang="en-US" sz="2000" dirty="0"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</a:rPr>
              <a:t>cầu</a:t>
            </a:r>
            <a:r>
              <a:rPr lang="en-US" altLang="en-US" sz="2000" dirty="0"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</a:rPr>
              <a:t>Tràng</a:t>
            </a:r>
            <a:r>
              <a:rPr lang="en-US" altLang="en-US" sz="2000" dirty="0"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</a:rPr>
              <a:t>Tiền</a:t>
            </a:r>
            <a:r>
              <a:rPr lang="en-US" altLang="en-US" sz="2000" dirty="0"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</a:rPr>
              <a:t>đen</a:t>
            </a:r>
            <a:r>
              <a:rPr lang="en-US" altLang="en-US" sz="2000" dirty="0"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</a:rPr>
              <a:t>sẫm</a:t>
            </a:r>
            <a:r>
              <a:rPr lang="en-US" altLang="en-US" sz="2000" dirty="0"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</a:rPr>
              <a:t>lại</a:t>
            </a:r>
            <a:r>
              <a:rPr lang="en-US" altLang="en-US" sz="2000" dirty="0">
                <a:latin typeface="Times New Roman" panose="02020603050405020304" pitchFamily="18" charset="0"/>
              </a:rPr>
              <a:t>, </a:t>
            </a:r>
            <a:r>
              <a:rPr lang="en-US" altLang="en-US" sz="2000" dirty="0" err="1">
                <a:latin typeface="Times New Roman" panose="02020603050405020304" pitchFamily="18" charset="0"/>
              </a:rPr>
              <a:t>trong</a:t>
            </a:r>
            <a:r>
              <a:rPr lang="en-US" altLang="en-US" sz="2000" dirty="0"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</a:rPr>
              <a:t>khi</a:t>
            </a:r>
            <a:r>
              <a:rPr lang="en-US" altLang="en-US" sz="2000" dirty="0"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</a:rPr>
              <a:t>phía</a:t>
            </a:r>
            <a:r>
              <a:rPr lang="en-US" altLang="en-US" sz="2000" dirty="0"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</a:rPr>
              <a:t>trên</a:t>
            </a:r>
            <a:r>
              <a:rPr lang="en-US" altLang="en-US" sz="2000" dirty="0"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</a:rPr>
              <a:t>này</a:t>
            </a:r>
            <a:r>
              <a:rPr lang="en-US" altLang="en-US" sz="2000" dirty="0"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</a:rPr>
              <a:t>lên</a:t>
            </a:r>
            <a:r>
              <a:rPr lang="en-US" altLang="en-US" sz="2000" dirty="0"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</a:rPr>
              <a:t>mãi</a:t>
            </a:r>
            <a:r>
              <a:rPr lang="en-US" altLang="en-US" sz="2000" dirty="0"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</a:rPr>
              <a:t>gần</a:t>
            </a:r>
            <a:r>
              <a:rPr lang="en-US" altLang="en-US" sz="2000" dirty="0">
                <a:latin typeface="Times New Roman" panose="02020603050405020304" pitchFamily="18" charset="0"/>
              </a:rPr>
              <a:t> Kim Long, </a:t>
            </a:r>
            <a:r>
              <a:rPr lang="en-US" altLang="en-US" sz="2000" dirty="0" err="1">
                <a:latin typeface="Times New Roman" panose="02020603050405020304" pitchFamily="18" charset="0"/>
              </a:rPr>
              <a:t>mặt</a:t>
            </a:r>
            <a:r>
              <a:rPr lang="en-US" altLang="en-US" sz="2000" dirty="0"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</a:rPr>
              <a:t>sông</a:t>
            </a:r>
            <a:r>
              <a:rPr lang="en-US" altLang="en-US" sz="2000" dirty="0"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</a:rPr>
              <a:t>sáng</a:t>
            </a:r>
            <a:r>
              <a:rPr lang="en-US" altLang="en-US" sz="2000" dirty="0"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</a:rPr>
              <a:t>màu</a:t>
            </a:r>
            <a:r>
              <a:rPr lang="en-US" altLang="en-US" sz="2000" dirty="0"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</a:rPr>
              <a:t>ngọc</a:t>
            </a:r>
            <a:r>
              <a:rPr lang="en-US" altLang="en-US" sz="2000" dirty="0">
                <a:latin typeface="Times New Roman" panose="02020603050405020304" pitchFamily="18" charset="0"/>
              </a:rPr>
              <a:t> lam in </a:t>
            </a:r>
            <a:r>
              <a:rPr lang="en-US" altLang="en-US" sz="2000" dirty="0" err="1">
                <a:latin typeface="Times New Roman" panose="02020603050405020304" pitchFamily="18" charset="0"/>
              </a:rPr>
              <a:t>những</a:t>
            </a:r>
            <a:r>
              <a:rPr lang="en-US" altLang="en-US" sz="2000" dirty="0"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</a:rPr>
              <a:t>vệt</a:t>
            </a:r>
            <a:r>
              <a:rPr lang="en-US" altLang="en-US" sz="2000" dirty="0"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</a:rPr>
              <a:t>mây</a:t>
            </a:r>
            <a:r>
              <a:rPr lang="en-US" altLang="en-US" sz="2000" dirty="0"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</a:rPr>
              <a:t>hồng</a:t>
            </a:r>
            <a:r>
              <a:rPr lang="en-US" altLang="en-US" sz="2000" dirty="0"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</a:rPr>
              <a:t>rực</a:t>
            </a:r>
            <a:r>
              <a:rPr lang="en-US" altLang="en-US" sz="2000" dirty="0"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</a:rPr>
              <a:t>rỡ</a:t>
            </a:r>
            <a:r>
              <a:rPr lang="en-US" altLang="en-US" sz="2000" dirty="0"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</a:rPr>
              <a:t>của</a:t>
            </a:r>
            <a:r>
              <a:rPr lang="en-US" altLang="en-US" sz="2000" dirty="0"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</a:rPr>
              <a:t>trời</a:t>
            </a:r>
            <a:r>
              <a:rPr lang="en-US" altLang="en-US" sz="2000" dirty="0"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</a:rPr>
              <a:t>chiều</a:t>
            </a:r>
            <a:r>
              <a:rPr lang="en-US" altLang="en-US" sz="2000" dirty="0">
                <a:latin typeface="Times New Roman" panose="02020603050405020304" pitchFamily="18" charset="0"/>
              </a:rPr>
              <a:t>. </a:t>
            </a:r>
            <a:r>
              <a:rPr lang="en-US" altLang="en-US" sz="2000" dirty="0" err="1">
                <a:latin typeface="Times New Roman" panose="02020603050405020304" pitchFamily="18" charset="0"/>
              </a:rPr>
              <a:t>Hình</a:t>
            </a:r>
            <a:r>
              <a:rPr lang="en-US" altLang="en-US" sz="2000" dirty="0"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</a:rPr>
              <a:t>như</a:t>
            </a:r>
            <a:r>
              <a:rPr lang="en-US" altLang="en-US" sz="2000" dirty="0">
                <a:latin typeface="Times New Roman" panose="02020603050405020304" pitchFamily="18" charset="0"/>
              </a:rPr>
              <a:t> con </a:t>
            </a:r>
            <a:r>
              <a:rPr lang="en-US" altLang="en-US" sz="2000" dirty="0" err="1">
                <a:latin typeface="Times New Roman" panose="02020603050405020304" pitchFamily="18" charset="0"/>
              </a:rPr>
              <a:t>sông</a:t>
            </a:r>
            <a:r>
              <a:rPr lang="en-US" altLang="en-US" sz="2000" dirty="0"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</a:rPr>
              <a:t>Hương</a:t>
            </a:r>
            <a:r>
              <a:rPr lang="en-US" altLang="en-US" sz="2000" dirty="0"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</a:rPr>
              <a:t>rất</a:t>
            </a:r>
            <a:r>
              <a:rPr lang="en-US" altLang="en-US" sz="2000" dirty="0"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</a:rPr>
              <a:t>nhạy</a:t>
            </a:r>
            <a:r>
              <a:rPr lang="en-US" altLang="en-US" sz="2000" dirty="0"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</a:rPr>
              <a:t>cảm</a:t>
            </a:r>
            <a:r>
              <a:rPr lang="en-US" altLang="en-US" sz="2000" dirty="0"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</a:rPr>
              <a:t>với</a:t>
            </a:r>
            <a:r>
              <a:rPr lang="en-US" altLang="en-US" sz="2000" dirty="0"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</a:rPr>
              <a:t>ánh</a:t>
            </a:r>
            <a:r>
              <a:rPr lang="en-US" altLang="en-US" sz="2000" dirty="0"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</a:rPr>
              <a:t>sáng</a:t>
            </a:r>
            <a:r>
              <a:rPr lang="en-US" altLang="en-US" sz="2000" dirty="0"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</a:rPr>
              <a:t>nên</a:t>
            </a:r>
            <a:r>
              <a:rPr lang="en-US" altLang="en-US" sz="2000" dirty="0"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</a:rPr>
              <a:t>đến</a:t>
            </a:r>
            <a:r>
              <a:rPr lang="en-US" altLang="en-US" sz="2000" dirty="0"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</a:rPr>
              <a:t>lúc</a:t>
            </a:r>
            <a:r>
              <a:rPr lang="en-US" altLang="en-US" sz="2000" dirty="0"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</a:rPr>
              <a:t>tối</a:t>
            </a:r>
            <a:r>
              <a:rPr lang="en-US" altLang="en-US" sz="2000" dirty="0"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</a:rPr>
              <a:t>hẳn</a:t>
            </a:r>
            <a:r>
              <a:rPr lang="en-US" altLang="en-US" sz="2000" dirty="0">
                <a:latin typeface="Times New Roman" panose="02020603050405020304" pitchFamily="18" charset="0"/>
              </a:rPr>
              <a:t>, </a:t>
            </a:r>
            <a:r>
              <a:rPr lang="en-US" altLang="en-US" sz="2000" dirty="0" err="1">
                <a:latin typeface="Times New Roman" panose="02020603050405020304" pitchFamily="18" charset="0"/>
              </a:rPr>
              <a:t>đứng</a:t>
            </a:r>
            <a:r>
              <a:rPr lang="en-US" altLang="en-US" sz="2000" dirty="0"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</a:rPr>
              <a:t>trên</a:t>
            </a:r>
            <a:r>
              <a:rPr lang="en-US" altLang="en-US" sz="2000" dirty="0"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</a:rPr>
              <a:t>cầu</a:t>
            </a:r>
            <a:r>
              <a:rPr lang="en-US" altLang="en-US" sz="2000" dirty="0"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</a:rPr>
              <a:t>chăm</a:t>
            </a:r>
            <a:r>
              <a:rPr lang="en-US" altLang="en-US" sz="2000" dirty="0"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</a:rPr>
              <a:t>chú</a:t>
            </a:r>
            <a:r>
              <a:rPr lang="en-US" altLang="en-US" sz="2000" dirty="0"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</a:rPr>
              <a:t>nhìn</a:t>
            </a:r>
            <a:r>
              <a:rPr lang="en-US" altLang="en-US" sz="2000" dirty="0"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</a:rPr>
              <a:t>xuống</a:t>
            </a:r>
            <a:r>
              <a:rPr lang="en-US" altLang="en-US" sz="2000" dirty="0">
                <a:latin typeface="Times New Roman" panose="02020603050405020304" pitchFamily="18" charset="0"/>
              </a:rPr>
              <a:t>, </a:t>
            </a:r>
            <a:r>
              <a:rPr lang="en-US" altLang="en-US" sz="2000" dirty="0" err="1">
                <a:latin typeface="Times New Roman" panose="02020603050405020304" pitchFamily="18" charset="0"/>
              </a:rPr>
              <a:t>người</a:t>
            </a:r>
            <a:r>
              <a:rPr lang="en-US" altLang="en-US" sz="2000" dirty="0">
                <a:latin typeface="Times New Roman" panose="02020603050405020304" pitchFamily="18" charset="0"/>
              </a:rPr>
              <a:t> ta </a:t>
            </a:r>
            <a:r>
              <a:rPr lang="en-US" altLang="en-US" sz="2000" dirty="0" err="1">
                <a:latin typeface="Times New Roman" panose="02020603050405020304" pitchFamily="18" charset="0"/>
              </a:rPr>
              <a:t>vẫn</a:t>
            </a:r>
            <a:r>
              <a:rPr lang="en-US" altLang="en-US" sz="2000" dirty="0"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</a:rPr>
              <a:t>còn</a:t>
            </a:r>
            <a:r>
              <a:rPr lang="en-US" altLang="en-US" sz="2000" dirty="0"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</a:rPr>
              <a:t>thấy</a:t>
            </a:r>
            <a:r>
              <a:rPr lang="en-US" altLang="en-US" sz="2000" dirty="0"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</a:rPr>
              <a:t>những</a:t>
            </a:r>
            <a:r>
              <a:rPr lang="en-US" altLang="en-US" sz="2000" dirty="0"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</a:rPr>
              <a:t>mảng</a:t>
            </a:r>
            <a:r>
              <a:rPr lang="en-US" altLang="en-US" sz="2000" dirty="0"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</a:rPr>
              <a:t>sắc</a:t>
            </a:r>
            <a:r>
              <a:rPr lang="en-US" altLang="en-US" sz="2000" dirty="0"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</a:rPr>
              <a:t>mơ</a:t>
            </a:r>
            <a:r>
              <a:rPr lang="en-US" altLang="en-US" sz="2000" dirty="0"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</a:rPr>
              <a:t>hồng</a:t>
            </a:r>
            <a:r>
              <a:rPr lang="en-US" altLang="en-US" sz="2000" dirty="0"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</a:rPr>
              <a:t>ửng</a:t>
            </a:r>
            <a:r>
              <a:rPr lang="en-US" altLang="en-US" sz="2000" dirty="0"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</a:rPr>
              <a:t>lên</a:t>
            </a:r>
            <a:r>
              <a:rPr lang="en-US" altLang="en-US" sz="2000" dirty="0"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</a:rPr>
              <a:t>như</a:t>
            </a:r>
            <a:r>
              <a:rPr lang="en-US" altLang="en-US" sz="2000" dirty="0"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</a:rPr>
              <a:t>một</a:t>
            </a:r>
            <a:r>
              <a:rPr lang="en-US" altLang="en-US" sz="2000" dirty="0"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</a:rPr>
              <a:t>thứ</a:t>
            </a:r>
            <a:r>
              <a:rPr lang="en-US" altLang="en-US" sz="2000" dirty="0"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</a:rPr>
              <a:t>ảo</a:t>
            </a:r>
            <a:r>
              <a:rPr lang="en-US" altLang="en-US" sz="2000" dirty="0"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</a:rPr>
              <a:t>giác</a:t>
            </a:r>
            <a:r>
              <a:rPr lang="en-US" altLang="en-US" sz="2000" dirty="0"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</a:rPr>
              <a:t>trên</a:t>
            </a:r>
            <a:r>
              <a:rPr lang="en-US" altLang="en-US" sz="2000" dirty="0"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</a:rPr>
              <a:t>mặt</a:t>
            </a:r>
            <a:r>
              <a:rPr lang="en-US" altLang="en-US" sz="2000" dirty="0"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</a:rPr>
              <a:t>nước</a:t>
            </a:r>
            <a:r>
              <a:rPr lang="en-US" altLang="en-US" sz="2000" dirty="0"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</a:rPr>
              <a:t>tối</a:t>
            </a:r>
            <a:r>
              <a:rPr lang="en-US" altLang="en-US" sz="2000" dirty="0"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</a:rPr>
              <a:t>thẳm</a:t>
            </a:r>
            <a:r>
              <a:rPr lang="en-US" altLang="en-US" sz="2000" dirty="0">
                <a:latin typeface="Times New Roman" panose="02020603050405020304" pitchFamily="18" charset="0"/>
              </a:rPr>
              <a:t>. </a:t>
            </a:r>
            <a:r>
              <a:rPr lang="en-US" altLang="en-US" sz="2000" dirty="0" err="1">
                <a:latin typeface="Times New Roman" panose="02020603050405020304" pitchFamily="18" charset="0"/>
              </a:rPr>
              <a:t>Phố</a:t>
            </a:r>
            <a:r>
              <a:rPr lang="en-US" altLang="en-US" sz="2000" dirty="0"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</a:rPr>
              <a:t>ít</a:t>
            </a:r>
            <a:r>
              <a:rPr lang="en-US" altLang="en-US" sz="2000" dirty="0"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</a:rPr>
              <a:t>người</a:t>
            </a:r>
            <a:r>
              <a:rPr lang="en-US" altLang="en-US" sz="2000" dirty="0">
                <a:latin typeface="Times New Roman" panose="02020603050405020304" pitchFamily="18" charset="0"/>
              </a:rPr>
              <a:t>, con </a:t>
            </a:r>
            <a:r>
              <a:rPr lang="en-US" altLang="en-US" sz="2000" dirty="0" err="1">
                <a:latin typeface="Times New Roman" panose="02020603050405020304" pitchFamily="18" charset="0"/>
              </a:rPr>
              <a:t>đường</a:t>
            </a:r>
            <a:r>
              <a:rPr lang="en-US" altLang="en-US" sz="2000" dirty="0"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</a:rPr>
              <a:t>ven</a:t>
            </a:r>
            <a:r>
              <a:rPr lang="en-US" altLang="en-US" sz="2000" dirty="0"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</a:rPr>
              <a:t>sông</a:t>
            </a:r>
            <a:r>
              <a:rPr lang="en-US" altLang="en-US" sz="2000" dirty="0"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</a:rPr>
              <a:t>như</a:t>
            </a:r>
            <a:r>
              <a:rPr lang="en-US" altLang="en-US" sz="2000" dirty="0"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</a:rPr>
              <a:t>dài</a:t>
            </a:r>
            <a:r>
              <a:rPr lang="en-US" altLang="en-US" sz="2000" dirty="0"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</a:rPr>
              <a:t>thêm</a:t>
            </a:r>
            <a:r>
              <a:rPr lang="en-US" altLang="en-US" sz="2000" dirty="0">
                <a:latin typeface="Times New Roman" panose="02020603050405020304" pitchFamily="18" charset="0"/>
              </a:rPr>
              <a:t> ra </a:t>
            </a:r>
            <a:r>
              <a:rPr lang="en-US" altLang="en-US" sz="2000" dirty="0" err="1">
                <a:latin typeface="Times New Roman" panose="02020603050405020304" pitchFamily="18" charset="0"/>
              </a:rPr>
              <a:t>dưới</a:t>
            </a:r>
            <a:r>
              <a:rPr lang="en-US" altLang="en-US" sz="2000" dirty="0"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</a:rPr>
              <a:t>vòm</a:t>
            </a:r>
            <a:r>
              <a:rPr lang="en-US" altLang="en-US" sz="2000" dirty="0"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</a:rPr>
              <a:t>lá</a:t>
            </a:r>
            <a:r>
              <a:rPr lang="en-US" altLang="en-US" sz="2000" dirty="0"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</a:rPr>
              <a:t>xanh</a:t>
            </a:r>
            <a:r>
              <a:rPr lang="en-US" altLang="en-US" sz="2000" dirty="0"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</a:rPr>
              <a:t>của</a:t>
            </a:r>
            <a:r>
              <a:rPr lang="en-US" altLang="en-US" sz="2000" dirty="0"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</a:rPr>
              <a:t>hai</a:t>
            </a:r>
            <a:r>
              <a:rPr lang="en-US" altLang="en-US" sz="2000" dirty="0"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</a:rPr>
              <a:t>hàng</a:t>
            </a:r>
            <a:r>
              <a:rPr lang="en-US" altLang="en-US" sz="2000" dirty="0"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</a:rPr>
              <a:t>cây</a:t>
            </a:r>
            <a:r>
              <a:rPr lang="en-US" altLang="en-US" sz="2000" dirty="0">
                <a:latin typeface="Times New Roman" panose="02020603050405020304" pitchFamily="18" charset="0"/>
              </a:rPr>
              <a:t>.</a:t>
            </a:r>
            <a:endParaRPr lang="vi-VN" altLang="en-US" sz="2000" dirty="0">
              <a:latin typeface="Times New Roman" panose="02020603050405020304" pitchFamily="18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en-US" altLang="en-US" sz="800" dirty="0">
              <a:latin typeface="Times New Roman" panose="02020603050405020304" pitchFamily="18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>
                <a:latin typeface="Times New Roman" panose="02020603050405020304" pitchFamily="18" charset="0"/>
              </a:rPr>
              <a:t>       </a:t>
            </a:r>
            <a:r>
              <a:rPr lang="en-US" altLang="en-US" sz="2000" dirty="0" err="1">
                <a:latin typeface="Times New Roman" panose="02020603050405020304" pitchFamily="18" charset="0"/>
              </a:rPr>
              <a:t>Phía</a:t>
            </a:r>
            <a:r>
              <a:rPr lang="en-US" altLang="en-US" sz="2000" dirty="0"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</a:rPr>
              <a:t>bên</a:t>
            </a:r>
            <a:r>
              <a:rPr lang="en-US" altLang="en-US" sz="2000" dirty="0"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</a:rPr>
              <a:t>sông</a:t>
            </a:r>
            <a:r>
              <a:rPr lang="en-US" altLang="en-US" sz="2000" dirty="0">
                <a:latin typeface="Times New Roman" panose="02020603050405020304" pitchFamily="18" charset="0"/>
              </a:rPr>
              <a:t>, </a:t>
            </a:r>
            <a:r>
              <a:rPr lang="en-US" altLang="en-US" sz="2000" dirty="0" err="1">
                <a:latin typeface="Times New Roman" panose="02020603050405020304" pitchFamily="18" charset="0"/>
              </a:rPr>
              <a:t>xóm</a:t>
            </a:r>
            <a:r>
              <a:rPr lang="en-US" altLang="en-US" sz="2000" dirty="0"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</a:rPr>
              <a:t>Cồn</a:t>
            </a:r>
            <a:r>
              <a:rPr lang="en-US" altLang="en-US" sz="2000" dirty="0"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</a:rPr>
              <a:t>Hến</a:t>
            </a:r>
            <a:r>
              <a:rPr lang="en-US" altLang="en-US" sz="2000" dirty="0"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</a:rPr>
              <a:t>nấu</a:t>
            </a:r>
            <a:r>
              <a:rPr lang="en-US" altLang="en-US" sz="2000" dirty="0"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</a:rPr>
              <a:t>cơm</a:t>
            </a:r>
            <a:r>
              <a:rPr lang="en-US" altLang="en-US" sz="2000" dirty="0"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</a:rPr>
              <a:t>chiều</a:t>
            </a:r>
            <a:r>
              <a:rPr lang="en-US" altLang="en-US" sz="2000" dirty="0">
                <a:latin typeface="Times New Roman" panose="02020603050405020304" pitchFamily="18" charset="0"/>
              </a:rPr>
              <a:t>, </a:t>
            </a:r>
            <a:r>
              <a:rPr lang="en-US" altLang="en-US" sz="2000" dirty="0" err="1">
                <a:latin typeface="Times New Roman" panose="02020603050405020304" pitchFamily="18" charset="0"/>
              </a:rPr>
              <a:t>thả</a:t>
            </a:r>
            <a:r>
              <a:rPr lang="en-US" altLang="en-US" sz="2000" dirty="0"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</a:rPr>
              <a:t>khói</a:t>
            </a:r>
            <a:r>
              <a:rPr lang="en-US" altLang="en-US" sz="2000" dirty="0"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</a:rPr>
              <a:t>nghi</a:t>
            </a:r>
            <a:r>
              <a:rPr lang="en-US" altLang="en-US" sz="2000" dirty="0"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</a:rPr>
              <a:t>ngút</a:t>
            </a:r>
            <a:r>
              <a:rPr lang="en-US" altLang="en-US" sz="2000" dirty="0"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</a:rPr>
              <a:t>cả</a:t>
            </a:r>
            <a:r>
              <a:rPr lang="en-US" altLang="en-US" sz="2000" dirty="0"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</a:rPr>
              <a:t>một</a:t>
            </a:r>
            <a:r>
              <a:rPr lang="en-US" altLang="en-US" sz="2000" dirty="0"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</a:rPr>
              <a:t>vùng</a:t>
            </a:r>
            <a:r>
              <a:rPr lang="en-US" altLang="en-US" sz="2000" dirty="0"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</a:rPr>
              <a:t>tre</a:t>
            </a:r>
            <a:r>
              <a:rPr lang="en-US" altLang="en-US" sz="2000" dirty="0"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</a:rPr>
              <a:t>trúc</a:t>
            </a:r>
            <a:r>
              <a:rPr lang="en-US" altLang="en-US" sz="2000" dirty="0">
                <a:latin typeface="Times New Roman" panose="02020603050405020304" pitchFamily="18" charset="0"/>
              </a:rPr>
              <a:t>. </a:t>
            </a:r>
            <a:r>
              <a:rPr lang="en-US" altLang="en-US" sz="2000" dirty="0" err="1">
                <a:latin typeface="Times New Roman" panose="02020603050405020304" pitchFamily="18" charset="0"/>
              </a:rPr>
              <a:t>Đâu</a:t>
            </a:r>
            <a:r>
              <a:rPr lang="en-US" altLang="en-US" sz="2000" dirty="0"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</a:rPr>
              <a:t>đó</a:t>
            </a:r>
            <a:r>
              <a:rPr lang="en-US" altLang="en-US" sz="2000" dirty="0">
                <a:latin typeface="Times New Roman" panose="02020603050405020304" pitchFamily="18" charset="0"/>
              </a:rPr>
              <a:t>, </a:t>
            </a:r>
            <a:r>
              <a:rPr lang="en-US" altLang="en-US" sz="2000" dirty="0" err="1">
                <a:latin typeface="Times New Roman" panose="02020603050405020304" pitchFamily="18" charset="0"/>
              </a:rPr>
              <a:t>từ</a:t>
            </a:r>
            <a:r>
              <a:rPr lang="en-US" altLang="en-US" sz="2000" dirty="0"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</a:rPr>
              <a:t>sau</a:t>
            </a:r>
            <a:r>
              <a:rPr lang="en-US" altLang="en-US" sz="2000" dirty="0"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</a:rPr>
              <a:t>khúc</a:t>
            </a:r>
            <a:r>
              <a:rPr lang="en-US" altLang="en-US" sz="2000" dirty="0"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</a:rPr>
              <a:t>quanh</a:t>
            </a:r>
            <a:r>
              <a:rPr lang="en-US" altLang="en-US" sz="2000" dirty="0"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</a:rPr>
              <a:t>vắng</a:t>
            </a:r>
            <a:r>
              <a:rPr lang="en-US" altLang="en-US" sz="2000" dirty="0"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</a:rPr>
              <a:t>lặng</a:t>
            </a:r>
            <a:r>
              <a:rPr lang="en-US" altLang="en-US" sz="2000" dirty="0"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</a:rPr>
              <a:t>của</a:t>
            </a:r>
            <a:r>
              <a:rPr lang="en-US" altLang="en-US" sz="2000" dirty="0"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</a:rPr>
              <a:t>dòng</a:t>
            </a:r>
            <a:r>
              <a:rPr lang="en-US" altLang="en-US" sz="2000" dirty="0"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</a:rPr>
              <a:t>sông</a:t>
            </a:r>
            <a:r>
              <a:rPr lang="en-US" altLang="en-US" sz="2000" dirty="0">
                <a:latin typeface="Times New Roman" panose="02020603050405020304" pitchFamily="18" charset="0"/>
              </a:rPr>
              <a:t>, </a:t>
            </a:r>
            <a:r>
              <a:rPr lang="en-US" altLang="en-US" sz="2000" dirty="0" err="1">
                <a:latin typeface="Times New Roman" panose="02020603050405020304" pitchFamily="18" charset="0"/>
              </a:rPr>
              <a:t>tiếng</a:t>
            </a:r>
            <a:r>
              <a:rPr lang="en-US" altLang="en-US" sz="2000" dirty="0"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</a:rPr>
              <a:t>lanh</a:t>
            </a:r>
            <a:r>
              <a:rPr lang="en-US" altLang="en-US" sz="2000" dirty="0"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</a:rPr>
              <a:t>canh</a:t>
            </a:r>
            <a:r>
              <a:rPr lang="en-US" altLang="en-US" sz="2000" dirty="0"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</a:rPr>
              <a:t>của</a:t>
            </a:r>
            <a:r>
              <a:rPr lang="en-US" altLang="en-US" sz="2000" dirty="0"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</a:rPr>
              <a:t>thuyền</a:t>
            </a:r>
            <a:r>
              <a:rPr lang="en-US" altLang="en-US" sz="2000" dirty="0"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</a:rPr>
              <a:t>chài</a:t>
            </a:r>
            <a:r>
              <a:rPr lang="en-US" altLang="en-US" sz="2000" dirty="0"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</a:rPr>
              <a:t>gõ</a:t>
            </a:r>
            <a:r>
              <a:rPr lang="en-US" altLang="en-US" sz="2000" dirty="0"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</a:rPr>
              <a:t>những</a:t>
            </a:r>
            <a:r>
              <a:rPr lang="en-US" altLang="en-US" sz="2000" dirty="0"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</a:rPr>
              <a:t>mẻ</a:t>
            </a:r>
            <a:r>
              <a:rPr lang="en-US" altLang="en-US" sz="2000" dirty="0"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</a:rPr>
              <a:t>cá</a:t>
            </a:r>
            <a:r>
              <a:rPr lang="en-US" altLang="en-US" sz="2000" dirty="0"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</a:rPr>
              <a:t>cuối</a:t>
            </a:r>
            <a:r>
              <a:rPr lang="en-US" altLang="en-US" sz="2000" dirty="0"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</a:rPr>
              <a:t>cùng</a:t>
            </a:r>
            <a:r>
              <a:rPr lang="en-US" altLang="en-US" sz="2000" dirty="0"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</a:rPr>
              <a:t>truyền</a:t>
            </a:r>
            <a:r>
              <a:rPr lang="en-US" altLang="en-US" sz="2000" dirty="0"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</a:rPr>
              <a:t>đi</a:t>
            </a:r>
            <a:r>
              <a:rPr lang="en-US" altLang="en-US" sz="2000" dirty="0"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</a:rPr>
              <a:t>trên</a:t>
            </a:r>
            <a:r>
              <a:rPr lang="en-US" altLang="en-US" sz="2000" dirty="0"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</a:rPr>
              <a:t>mặt</a:t>
            </a:r>
            <a:r>
              <a:rPr lang="en-US" altLang="en-US" sz="2000" dirty="0"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</a:rPr>
              <a:t>nước</a:t>
            </a:r>
            <a:r>
              <a:rPr lang="en-US" altLang="en-US" sz="2000" dirty="0">
                <a:latin typeface="Times New Roman" panose="02020603050405020304" pitchFamily="18" charset="0"/>
              </a:rPr>
              <a:t>, </a:t>
            </a:r>
            <a:r>
              <a:rPr lang="en-US" altLang="en-US" sz="2000" dirty="0" err="1">
                <a:latin typeface="Times New Roman" panose="02020603050405020304" pitchFamily="18" charset="0"/>
              </a:rPr>
              <a:t>khiến</a:t>
            </a:r>
            <a:r>
              <a:rPr lang="en-US" altLang="en-US" sz="2000" dirty="0"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</a:rPr>
              <a:t>mặt</a:t>
            </a:r>
            <a:r>
              <a:rPr lang="en-US" altLang="en-US" sz="2000" dirty="0"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</a:rPr>
              <a:t>sông</a:t>
            </a:r>
            <a:r>
              <a:rPr lang="en-US" altLang="en-US" sz="2000" dirty="0"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</a:rPr>
              <a:t>nghe</a:t>
            </a:r>
            <a:r>
              <a:rPr lang="en-US" altLang="en-US" sz="2000" dirty="0"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</a:rPr>
              <a:t>như</a:t>
            </a:r>
            <a:r>
              <a:rPr lang="en-US" altLang="en-US" sz="2000" dirty="0"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</a:rPr>
              <a:t>rộng</a:t>
            </a:r>
            <a:r>
              <a:rPr lang="en-US" altLang="en-US" sz="2000" dirty="0"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</a:rPr>
              <a:t>hơn</a:t>
            </a:r>
            <a:r>
              <a:rPr lang="en-US" altLang="en-US" sz="2000" dirty="0">
                <a:latin typeface="Times New Roman" panose="02020603050405020304" pitchFamily="18" charset="0"/>
              </a:rPr>
              <a:t>. </a:t>
            </a:r>
            <a:r>
              <a:rPr lang="en-US" altLang="en-US" sz="2000" dirty="0" err="1">
                <a:latin typeface="Times New Roman" panose="02020603050405020304" pitchFamily="18" charset="0"/>
              </a:rPr>
              <a:t>Và</a:t>
            </a:r>
            <a:r>
              <a:rPr lang="en-US" altLang="en-US" sz="2000" dirty="0"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</a:rPr>
              <a:t>khi</a:t>
            </a:r>
            <a:r>
              <a:rPr lang="en-US" altLang="en-US" sz="2000" dirty="0"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</a:rPr>
              <a:t>dãy</a:t>
            </a:r>
            <a:r>
              <a:rPr lang="en-US" altLang="en-US" sz="2000" dirty="0"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</a:rPr>
              <a:t>đèn</a:t>
            </a:r>
            <a:r>
              <a:rPr lang="en-US" altLang="en-US" sz="2000" dirty="0"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</a:rPr>
              <a:t>bên</a:t>
            </a:r>
            <a:r>
              <a:rPr lang="en-US" altLang="en-US" sz="2000" dirty="0"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</a:rPr>
              <a:t>đường</a:t>
            </a:r>
            <a:r>
              <a:rPr lang="en-US" altLang="en-US" sz="2000" dirty="0"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</a:rPr>
              <a:t>bắt</a:t>
            </a:r>
            <a:r>
              <a:rPr lang="en-US" altLang="en-US" sz="2000" dirty="0"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</a:rPr>
              <a:t>đầu</a:t>
            </a:r>
            <a:r>
              <a:rPr lang="en-US" altLang="en-US" sz="2000" dirty="0"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</a:rPr>
              <a:t>thắp</a:t>
            </a:r>
            <a:r>
              <a:rPr lang="en-US" altLang="en-US" sz="2000" dirty="0"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</a:rPr>
              <a:t>lên</a:t>
            </a:r>
            <a:r>
              <a:rPr lang="en-US" altLang="en-US" sz="2000" dirty="0"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</a:rPr>
              <a:t>những</a:t>
            </a:r>
            <a:r>
              <a:rPr lang="en-US" altLang="en-US" sz="2000" dirty="0"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</a:rPr>
              <a:t>quả</a:t>
            </a:r>
            <a:r>
              <a:rPr lang="en-US" altLang="en-US" sz="2000" dirty="0"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</a:rPr>
              <a:t>tròn</a:t>
            </a:r>
            <a:r>
              <a:rPr lang="en-US" altLang="en-US" sz="2000" dirty="0"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</a:rPr>
              <a:t>màu</a:t>
            </a:r>
            <a:r>
              <a:rPr lang="en-US" altLang="en-US" sz="2000" dirty="0"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</a:rPr>
              <a:t>tím</a:t>
            </a:r>
            <a:r>
              <a:rPr lang="en-US" altLang="en-US" sz="2000" dirty="0"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</a:rPr>
              <a:t>nhạt</a:t>
            </a:r>
            <a:r>
              <a:rPr lang="en-US" altLang="en-US" sz="2000" dirty="0">
                <a:latin typeface="Times New Roman" panose="02020603050405020304" pitchFamily="18" charset="0"/>
              </a:rPr>
              <a:t>, </a:t>
            </a:r>
            <a:r>
              <a:rPr lang="en-US" altLang="en-US" sz="2000" dirty="0" err="1">
                <a:latin typeface="Times New Roman" panose="02020603050405020304" pitchFamily="18" charset="0"/>
              </a:rPr>
              <a:t>chuyển</a:t>
            </a:r>
            <a:r>
              <a:rPr lang="en-US" altLang="en-US" sz="2000" dirty="0"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</a:rPr>
              <a:t>dần</a:t>
            </a:r>
            <a:r>
              <a:rPr lang="en-US" altLang="en-US" sz="2000" dirty="0">
                <a:latin typeface="Times New Roman" panose="02020603050405020304" pitchFamily="18" charset="0"/>
              </a:rPr>
              <a:t> sang </a:t>
            </a:r>
            <a:r>
              <a:rPr lang="en-US" altLang="en-US" sz="2000" dirty="0" err="1">
                <a:latin typeface="Times New Roman" panose="02020603050405020304" pitchFamily="18" charset="0"/>
              </a:rPr>
              <a:t>màu</a:t>
            </a:r>
            <a:r>
              <a:rPr lang="en-US" altLang="en-US" sz="2000" dirty="0"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</a:rPr>
              <a:t>xanh</a:t>
            </a:r>
            <a:r>
              <a:rPr lang="en-US" altLang="en-US" sz="2000" dirty="0"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</a:rPr>
              <a:t>lá</a:t>
            </a:r>
            <a:r>
              <a:rPr lang="en-US" altLang="en-US" sz="2000" dirty="0"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</a:rPr>
              <a:t>cây</a:t>
            </a:r>
            <a:r>
              <a:rPr lang="en-US" altLang="en-US" sz="2000" dirty="0"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</a:rPr>
              <a:t>và</a:t>
            </a:r>
            <a:r>
              <a:rPr lang="en-US" altLang="en-US" sz="2000" dirty="0"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</a:rPr>
              <a:t>cuối</a:t>
            </a:r>
            <a:r>
              <a:rPr lang="en-US" altLang="en-US" sz="2000" dirty="0"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</a:rPr>
              <a:t>cùng</a:t>
            </a:r>
            <a:r>
              <a:rPr lang="en-US" altLang="en-US" sz="2000" dirty="0"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</a:rPr>
              <a:t>nở</a:t>
            </a:r>
            <a:r>
              <a:rPr lang="en-US" altLang="en-US" sz="2000" dirty="0">
                <a:latin typeface="Times New Roman" panose="02020603050405020304" pitchFamily="18" charset="0"/>
              </a:rPr>
              <a:t> bung ra </a:t>
            </a:r>
            <a:r>
              <a:rPr lang="en-US" altLang="en-US" sz="2000" dirty="0" err="1">
                <a:latin typeface="Times New Roman" panose="02020603050405020304" pitchFamily="18" charset="0"/>
              </a:rPr>
              <a:t>trong</a:t>
            </a:r>
            <a:r>
              <a:rPr lang="en-US" altLang="en-US" sz="2000" dirty="0"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</a:rPr>
              <a:t>màu</a:t>
            </a:r>
            <a:r>
              <a:rPr lang="en-US" altLang="en-US" sz="2000" dirty="0"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</a:rPr>
              <a:t>trắng</a:t>
            </a:r>
            <a:r>
              <a:rPr lang="en-US" altLang="en-US" sz="2000" dirty="0"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</a:rPr>
              <a:t>soi</a:t>
            </a:r>
            <a:r>
              <a:rPr lang="en-US" altLang="en-US" sz="2000" dirty="0"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</a:rPr>
              <a:t>rõ</a:t>
            </a:r>
            <a:r>
              <a:rPr lang="en-US" altLang="en-US" sz="2000" dirty="0"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</a:rPr>
              <a:t>mặt</a:t>
            </a:r>
            <a:r>
              <a:rPr lang="en-US" altLang="en-US" sz="2000" dirty="0"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</a:rPr>
              <a:t>người</a:t>
            </a:r>
            <a:r>
              <a:rPr lang="en-US" altLang="en-US" sz="2000" dirty="0">
                <a:latin typeface="Times New Roman" panose="02020603050405020304" pitchFamily="18" charset="0"/>
              </a:rPr>
              <a:t> qua </a:t>
            </a:r>
            <a:r>
              <a:rPr lang="en-US" altLang="en-US" sz="2000" dirty="0" err="1">
                <a:latin typeface="Times New Roman" panose="02020603050405020304" pitchFamily="18" charset="0"/>
              </a:rPr>
              <a:t>lại</a:t>
            </a:r>
            <a:r>
              <a:rPr lang="en-US" altLang="en-US" sz="2000" dirty="0"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</a:rPr>
              <a:t>thì</a:t>
            </a:r>
            <a:r>
              <a:rPr lang="en-US" altLang="en-US" sz="2000" dirty="0"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</a:rPr>
              <a:t>khoảnh</a:t>
            </a:r>
            <a:r>
              <a:rPr lang="en-US" altLang="en-US" sz="2000" dirty="0"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</a:rPr>
              <a:t>khắc</a:t>
            </a:r>
            <a:r>
              <a:rPr lang="en-US" altLang="en-US" sz="2000" dirty="0"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</a:rPr>
              <a:t>yên</a:t>
            </a:r>
            <a:r>
              <a:rPr lang="en-US" altLang="en-US" sz="2000" dirty="0"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</a:rPr>
              <a:t>tĩnh</a:t>
            </a:r>
            <a:r>
              <a:rPr lang="en-US" altLang="en-US" sz="2000" dirty="0"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</a:rPr>
              <a:t>của</a:t>
            </a:r>
            <a:r>
              <a:rPr lang="en-US" altLang="en-US" sz="2000" dirty="0"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</a:rPr>
              <a:t>buổi</a:t>
            </a:r>
            <a:r>
              <a:rPr lang="en-US" altLang="en-US" sz="2000" dirty="0"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</a:rPr>
              <a:t>chiều</a:t>
            </a:r>
            <a:r>
              <a:rPr lang="en-US" altLang="en-US" sz="2000" dirty="0"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</a:rPr>
              <a:t>cũng</a:t>
            </a:r>
            <a:r>
              <a:rPr lang="en-US" altLang="en-US" sz="2000" dirty="0"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</a:rPr>
              <a:t>chấm</a:t>
            </a:r>
            <a:r>
              <a:rPr lang="en-US" altLang="en-US" sz="2000" dirty="0"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</a:rPr>
              <a:t>dứt</a:t>
            </a:r>
            <a:r>
              <a:rPr lang="en-US" altLang="en-US" sz="2000" dirty="0">
                <a:latin typeface="Times New Roman" panose="02020603050405020304" pitchFamily="18" charset="0"/>
              </a:rPr>
              <a:t>.</a:t>
            </a:r>
            <a:endParaRPr lang="vi-VN" altLang="en-US" sz="2000" dirty="0">
              <a:latin typeface="Times New Roman" panose="02020603050405020304" pitchFamily="18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en-US" altLang="en-US" sz="800" dirty="0">
              <a:latin typeface="Times New Roman" panose="02020603050405020304" pitchFamily="18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>
                <a:latin typeface="Times New Roman" panose="02020603050405020304" pitchFamily="18" charset="0"/>
              </a:rPr>
              <a:t>   </a:t>
            </a:r>
            <a:r>
              <a:rPr lang="en-US" altLang="en-US" sz="2000" dirty="0" err="1">
                <a:latin typeface="Times New Roman" panose="02020603050405020304" pitchFamily="18" charset="0"/>
              </a:rPr>
              <a:t>Huế</a:t>
            </a:r>
            <a:r>
              <a:rPr lang="en-US" altLang="en-US" sz="2000" dirty="0"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</a:rPr>
              <a:t>thức</a:t>
            </a:r>
            <a:r>
              <a:rPr lang="en-US" altLang="en-US" sz="2000" dirty="0"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</a:rPr>
              <a:t>dậy</a:t>
            </a:r>
            <a:r>
              <a:rPr lang="en-US" altLang="en-US" sz="2000" dirty="0"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</a:rPr>
              <a:t>trong</a:t>
            </a:r>
            <a:r>
              <a:rPr lang="en-US" altLang="en-US" sz="2000" dirty="0"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</a:rPr>
              <a:t>một</a:t>
            </a:r>
            <a:r>
              <a:rPr lang="en-US" altLang="en-US" sz="2000" dirty="0"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</a:rPr>
              <a:t>nhịp</a:t>
            </a:r>
            <a:r>
              <a:rPr lang="en-US" altLang="en-US" sz="2000" dirty="0"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</a:rPr>
              <a:t>chuyển</a:t>
            </a:r>
            <a:r>
              <a:rPr lang="en-US" altLang="en-US" sz="2000" dirty="0"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</a:rPr>
              <a:t>động</a:t>
            </a:r>
            <a:r>
              <a:rPr lang="en-US" altLang="en-US" sz="2000" dirty="0"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</a:rPr>
              <a:t>mới</a:t>
            </a:r>
            <a:r>
              <a:rPr lang="en-US" altLang="en-US" sz="2000" dirty="0">
                <a:latin typeface="Times New Roman" panose="02020603050405020304" pitchFamily="18" charset="0"/>
              </a:rPr>
              <a:t>, </a:t>
            </a:r>
            <a:r>
              <a:rPr lang="en-US" altLang="en-US" sz="2000" dirty="0" err="1">
                <a:latin typeface="Times New Roman" panose="02020603050405020304" pitchFamily="18" charset="0"/>
              </a:rPr>
              <a:t>đi</a:t>
            </a:r>
            <a:r>
              <a:rPr lang="en-US" altLang="en-US" sz="2000" dirty="0"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</a:rPr>
              <a:t>vào</a:t>
            </a:r>
            <a:r>
              <a:rPr lang="en-US" altLang="en-US" sz="2000" dirty="0"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</a:rPr>
              <a:t>cuộc</a:t>
            </a:r>
            <a:r>
              <a:rPr lang="en-US" altLang="en-US" sz="2000" dirty="0"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</a:rPr>
              <a:t>sống</a:t>
            </a:r>
            <a:r>
              <a:rPr lang="en-US" altLang="en-US" sz="2000" dirty="0">
                <a:latin typeface="Times New Roman" panose="02020603050405020304" pitchFamily="18" charset="0"/>
              </a:rPr>
              <a:t> ban </a:t>
            </a:r>
            <a:r>
              <a:rPr lang="en-US" altLang="en-US" sz="2000" dirty="0" err="1">
                <a:latin typeface="Times New Roman" panose="02020603050405020304" pitchFamily="18" charset="0"/>
              </a:rPr>
              <a:t>đầu</a:t>
            </a:r>
            <a:r>
              <a:rPr lang="en-US" altLang="en-US" sz="2000" dirty="0"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</a:rPr>
              <a:t>của</a:t>
            </a:r>
            <a:r>
              <a:rPr lang="en-US" altLang="en-US" sz="2000" dirty="0"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</a:rPr>
              <a:t>nó</a:t>
            </a:r>
            <a:r>
              <a:rPr lang="en-US" altLang="en-US" sz="2000" dirty="0">
                <a:latin typeface="Times New Roman" panose="02020603050405020304" pitchFamily="18" charset="0"/>
              </a:rPr>
              <a:t>.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en-US" altLang="en-US" sz="800" dirty="0">
              <a:latin typeface="Times New Roman" panose="02020603050405020304" pitchFamily="18" charset="0"/>
            </a:endParaRP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2000" i="1" dirty="0">
                <a:latin typeface="Times New Roman" panose="02020603050405020304" pitchFamily="18" charset="0"/>
              </a:rPr>
              <a:t>Theo</a:t>
            </a:r>
            <a:r>
              <a:rPr lang="en-US" altLang="en-US" sz="2000" dirty="0">
                <a:latin typeface="Times New Roman" panose="02020603050405020304" pitchFamily="18" charset="0"/>
              </a:rPr>
              <a:t> </a:t>
            </a:r>
            <a:r>
              <a:rPr lang="en-US" altLang="en-US" sz="1800" dirty="0">
                <a:latin typeface="Times New Roman" panose="02020603050405020304" pitchFamily="18" charset="0"/>
              </a:rPr>
              <a:t>HOÀNG PHỦ NGỌC TƯỜNG</a:t>
            </a:r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AB0A7C04-9EB3-4CC7-A8EA-DD916CD687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5881"/>
    </mc:Choice>
    <mc:Fallback xmlns="">
      <p:transition spd="slow" advTm="1058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4848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>
            <a:extLst>
              <a:ext uri="{FF2B5EF4-FFF2-40B4-BE49-F238E27FC236}">
                <a16:creationId xmlns:a16="http://schemas.microsoft.com/office/drawing/2014/main" id="{E5196927-1671-434C-A0C7-B07E9C9673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 altLang="en-US"/>
          </a:p>
        </p:txBody>
      </p:sp>
      <p:sp>
        <p:nvSpPr>
          <p:cNvPr id="7171" name="Content Placeholder 2">
            <a:extLst>
              <a:ext uri="{FF2B5EF4-FFF2-40B4-BE49-F238E27FC236}">
                <a16:creationId xmlns:a16="http://schemas.microsoft.com/office/drawing/2014/main" id="{2FDAC127-40AC-44F2-BB81-C84E7DB8FD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 altLang="en-US"/>
          </a:p>
        </p:txBody>
      </p:sp>
      <p:pic>
        <p:nvPicPr>
          <p:cNvPr id="7172" name="Picture 2">
            <a:extLst>
              <a:ext uri="{FF2B5EF4-FFF2-40B4-BE49-F238E27FC236}">
                <a16:creationId xmlns:a16="http://schemas.microsoft.com/office/drawing/2014/main" id="{216F07FE-1CF0-4B80-AAC1-4DA3AC76E4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165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173" name="TextBox 3">
            <a:extLst>
              <a:ext uri="{FF2B5EF4-FFF2-40B4-BE49-F238E27FC236}">
                <a16:creationId xmlns:a16="http://schemas.microsoft.com/office/drawing/2014/main" id="{6A3AFCE2-FFA6-4696-9EF6-CDCBB1B0D9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2800" y="6179344"/>
            <a:ext cx="2879725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Màu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ngọc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lam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vi-V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877991C8-E03F-4F80-AEEE-94B70168E0E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637"/>
    </mc:Choice>
    <mc:Fallback xmlns="">
      <p:transition spd="slow" advTm="166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17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90D53D7-6617-443E-8C58-D8AA4D38C0A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129142" cy="3733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Vẻ đẹp thơ mộng của sông Hương- núi Ngự xứ Huế Thương">
            <a:extLst>
              <a:ext uri="{FF2B5EF4-FFF2-40B4-BE49-F238E27FC236}">
                <a16:creationId xmlns:a16="http://schemas.microsoft.com/office/drawing/2014/main" id="{273D5BAC-C3F7-4EED-B96C-8D799C69BE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9143" y="3256722"/>
            <a:ext cx="5014858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rrow: Left 5">
            <a:extLst>
              <a:ext uri="{FF2B5EF4-FFF2-40B4-BE49-F238E27FC236}">
                <a16:creationId xmlns:a16="http://schemas.microsoft.com/office/drawing/2014/main" id="{0D04CA98-FB80-4101-8985-9A00BF2B495D}"/>
              </a:ext>
            </a:extLst>
          </p:cNvPr>
          <p:cNvSpPr/>
          <p:nvPr/>
        </p:nvSpPr>
        <p:spPr>
          <a:xfrm>
            <a:off x="4724400" y="1333500"/>
            <a:ext cx="3048000" cy="1066800"/>
          </a:xfrm>
          <a:prstGeom prst="leftArrow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FF6600"/>
                </a:solidFill>
              </a:rPr>
              <a:t>Xóm</a:t>
            </a:r>
            <a:r>
              <a:rPr lang="en-US" sz="2400" dirty="0">
                <a:solidFill>
                  <a:srgbClr val="FF6600"/>
                </a:solidFill>
              </a:rPr>
              <a:t> </a:t>
            </a:r>
            <a:r>
              <a:rPr lang="en-US" sz="2400" dirty="0" err="1">
                <a:solidFill>
                  <a:srgbClr val="FF6600"/>
                </a:solidFill>
              </a:rPr>
              <a:t>Cồn</a:t>
            </a:r>
            <a:r>
              <a:rPr lang="en-US" sz="2400" dirty="0">
                <a:solidFill>
                  <a:srgbClr val="FF6600"/>
                </a:solidFill>
              </a:rPr>
              <a:t> </a:t>
            </a:r>
            <a:r>
              <a:rPr lang="en-US" sz="2400" dirty="0" err="1">
                <a:solidFill>
                  <a:srgbClr val="FF6600"/>
                </a:solidFill>
              </a:rPr>
              <a:t>Hến</a:t>
            </a:r>
            <a:endParaRPr lang="en-US" sz="2400" dirty="0">
              <a:solidFill>
                <a:srgbClr val="FF6600"/>
              </a:solidFill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BAE6822-C531-45FF-A9C2-149638918B5D}"/>
              </a:ext>
            </a:extLst>
          </p:cNvPr>
          <p:cNvSpPr/>
          <p:nvPr/>
        </p:nvSpPr>
        <p:spPr>
          <a:xfrm>
            <a:off x="304800" y="4724399"/>
            <a:ext cx="3581400" cy="1828801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0070C0"/>
                </a:solidFill>
              </a:rPr>
              <a:t>Sông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Hương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đẹp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và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thơ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mộng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dưới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nắng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chiều</a:t>
            </a:r>
            <a:r>
              <a:rPr lang="en-US" sz="2400" dirty="0">
                <a:solidFill>
                  <a:srgbClr val="0070C0"/>
                </a:solidFill>
              </a:rPr>
              <a:t>.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0F063634-42A0-49AD-8F53-887E2B1D273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99874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496"/>
    </mc:Choice>
    <mc:Fallback xmlns="">
      <p:transition spd="slow" advTm="164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6" grpId="0" animBg="1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3">
            <a:extLst>
              <a:ext uri="{FF2B5EF4-FFF2-40B4-BE49-F238E27FC236}">
                <a16:creationId xmlns:a16="http://schemas.microsoft.com/office/drawing/2014/main" id="{A5BF8971-F630-4283-875F-9D7FBFDBBF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3">
            <a:extLst>
              <a:ext uri="{FF2B5EF4-FFF2-40B4-BE49-F238E27FC236}">
                <a16:creationId xmlns:a16="http://schemas.microsoft.com/office/drawing/2014/main" id="{84014C9B-F058-42B6-8257-121AC9A1B2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6350" y="0"/>
            <a:ext cx="5105400" cy="6447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 err="1">
                <a:latin typeface="Times New Roman" panose="02020603050405020304" pitchFamily="18" charset="0"/>
              </a:rPr>
              <a:t>Hoàng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hôn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trên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sông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Hương</a:t>
            </a:r>
            <a:endParaRPr lang="en-US" altLang="en-US" sz="2400" dirty="0">
              <a:latin typeface="Times New Roman" panose="02020603050405020304" pitchFamily="18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>
                <a:latin typeface="Times New Roman" panose="02020603050405020304" pitchFamily="18" charset="0"/>
              </a:rPr>
              <a:t>       </a:t>
            </a:r>
            <a:r>
              <a:rPr lang="en-US" altLang="en-US" sz="1500" dirty="0" err="1">
                <a:latin typeface="Times New Roman" panose="02020603050405020304" pitchFamily="18" charset="0"/>
              </a:rPr>
              <a:t>Cuối</a:t>
            </a:r>
            <a:r>
              <a:rPr lang="en-US" altLang="en-US" sz="1500" dirty="0">
                <a:latin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</a:rPr>
              <a:t>buổi</a:t>
            </a:r>
            <a:r>
              <a:rPr lang="en-US" altLang="en-US" sz="1500" dirty="0">
                <a:latin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</a:rPr>
              <a:t>chiều</a:t>
            </a:r>
            <a:r>
              <a:rPr lang="en-US" altLang="en-US" sz="1500" dirty="0">
                <a:latin typeface="Times New Roman" panose="02020603050405020304" pitchFamily="18" charset="0"/>
              </a:rPr>
              <a:t>, </a:t>
            </a:r>
            <a:r>
              <a:rPr lang="en-US" altLang="en-US" sz="1500" dirty="0" err="1">
                <a:latin typeface="Times New Roman" panose="02020603050405020304" pitchFamily="18" charset="0"/>
              </a:rPr>
              <a:t>Huế</a:t>
            </a:r>
            <a:r>
              <a:rPr lang="en-US" altLang="en-US" sz="1500" dirty="0">
                <a:latin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</a:rPr>
              <a:t>thường</a:t>
            </a:r>
            <a:r>
              <a:rPr lang="en-US" altLang="en-US" sz="1500" dirty="0">
                <a:latin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</a:rPr>
              <a:t>trở</a:t>
            </a:r>
            <a:r>
              <a:rPr lang="en-US" altLang="en-US" sz="1500" dirty="0">
                <a:latin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</a:rPr>
              <a:t>về</a:t>
            </a:r>
            <a:r>
              <a:rPr lang="en-US" altLang="en-US" sz="1500" dirty="0">
                <a:latin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</a:rPr>
              <a:t>trong</a:t>
            </a:r>
            <a:r>
              <a:rPr lang="en-US" altLang="en-US" sz="1500" dirty="0">
                <a:latin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</a:rPr>
              <a:t>một</a:t>
            </a:r>
            <a:r>
              <a:rPr lang="en-US" altLang="en-US" sz="1500" dirty="0">
                <a:latin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</a:rPr>
              <a:t>vẻ</a:t>
            </a:r>
            <a:r>
              <a:rPr lang="en-US" altLang="en-US" sz="1500" dirty="0">
                <a:latin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</a:rPr>
              <a:t>yên</a:t>
            </a:r>
            <a:r>
              <a:rPr lang="en-US" altLang="en-US" sz="1500" dirty="0">
                <a:latin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</a:rPr>
              <a:t>tĩnh</a:t>
            </a:r>
            <a:r>
              <a:rPr lang="en-US" altLang="en-US" sz="1500" dirty="0">
                <a:latin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</a:rPr>
              <a:t>lạ</a:t>
            </a:r>
            <a:r>
              <a:rPr lang="en-US" altLang="en-US" sz="1500" dirty="0">
                <a:latin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</a:rPr>
              <a:t>lùng</a:t>
            </a:r>
            <a:r>
              <a:rPr lang="en-US" altLang="en-US" sz="1500" dirty="0">
                <a:latin typeface="Times New Roman" panose="02020603050405020304" pitchFamily="18" charset="0"/>
              </a:rPr>
              <a:t>, </a:t>
            </a:r>
            <a:r>
              <a:rPr lang="en-US" altLang="en-US" sz="1500" dirty="0" err="1">
                <a:latin typeface="Times New Roman" panose="02020603050405020304" pitchFamily="18" charset="0"/>
              </a:rPr>
              <a:t>đến</a:t>
            </a:r>
            <a:r>
              <a:rPr lang="en-US" altLang="en-US" sz="1500" dirty="0">
                <a:latin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</a:rPr>
              <a:t>nỗi</a:t>
            </a:r>
            <a:r>
              <a:rPr lang="en-US" altLang="en-US" sz="1500" dirty="0">
                <a:latin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</a:rPr>
              <a:t>tôi</a:t>
            </a:r>
            <a:r>
              <a:rPr lang="en-US" altLang="en-US" sz="1500" dirty="0">
                <a:latin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</a:rPr>
              <a:t>cảm</a:t>
            </a:r>
            <a:r>
              <a:rPr lang="en-US" altLang="en-US" sz="1500" dirty="0">
                <a:latin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</a:rPr>
              <a:t>thấy</a:t>
            </a:r>
            <a:r>
              <a:rPr lang="en-US" altLang="en-US" sz="1500" dirty="0">
                <a:latin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</a:rPr>
              <a:t>hình</a:t>
            </a:r>
            <a:r>
              <a:rPr lang="en-US" altLang="en-US" sz="1500" dirty="0">
                <a:latin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</a:rPr>
              <a:t>như</a:t>
            </a:r>
            <a:r>
              <a:rPr lang="en-US" altLang="en-US" sz="1500" dirty="0">
                <a:latin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</a:rPr>
              <a:t>có</a:t>
            </a:r>
            <a:r>
              <a:rPr lang="en-US" altLang="en-US" sz="1500" dirty="0">
                <a:latin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</a:rPr>
              <a:t>một</a:t>
            </a:r>
            <a:r>
              <a:rPr lang="en-US" altLang="en-US" sz="1500" dirty="0">
                <a:latin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</a:rPr>
              <a:t>cái</a:t>
            </a:r>
            <a:r>
              <a:rPr lang="en-US" altLang="en-US" sz="1500" dirty="0">
                <a:latin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</a:rPr>
              <a:t>gì</a:t>
            </a:r>
            <a:r>
              <a:rPr lang="en-US" altLang="en-US" sz="1500" dirty="0">
                <a:latin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</a:rPr>
              <a:t>đang</a:t>
            </a:r>
            <a:r>
              <a:rPr lang="en-US" altLang="en-US" sz="1500" dirty="0">
                <a:latin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</a:rPr>
              <a:t>lắng</a:t>
            </a:r>
            <a:r>
              <a:rPr lang="en-US" altLang="en-US" sz="1500" dirty="0">
                <a:latin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</a:rPr>
              <a:t>xuống</a:t>
            </a:r>
            <a:r>
              <a:rPr lang="en-US" altLang="en-US" sz="1500" dirty="0">
                <a:latin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</a:rPr>
              <a:t>thêm</a:t>
            </a:r>
            <a:r>
              <a:rPr lang="en-US" altLang="en-US" sz="1500" dirty="0">
                <a:latin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</a:rPr>
              <a:t>một</a:t>
            </a:r>
            <a:r>
              <a:rPr lang="en-US" altLang="en-US" sz="1500" dirty="0">
                <a:latin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</a:rPr>
              <a:t>chút</a:t>
            </a:r>
            <a:r>
              <a:rPr lang="en-US" altLang="en-US" sz="1500" dirty="0">
                <a:latin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</a:rPr>
              <a:t>nữa</a:t>
            </a:r>
            <a:r>
              <a:rPr lang="en-US" altLang="en-US" sz="1500" dirty="0">
                <a:latin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</a:rPr>
              <a:t>trong</a:t>
            </a:r>
            <a:r>
              <a:rPr lang="en-US" altLang="en-US" sz="1500" dirty="0">
                <a:latin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</a:rPr>
              <a:t>thành</a:t>
            </a:r>
            <a:r>
              <a:rPr lang="en-US" altLang="en-US" sz="1500" dirty="0">
                <a:latin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</a:rPr>
              <a:t>phố</a:t>
            </a:r>
            <a:r>
              <a:rPr lang="en-US" altLang="en-US" sz="1500" dirty="0">
                <a:latin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</a:rPr>
              <a:t>hằng</a:t>
            </a:r>
            <a:r>
              <a:rPr lang="en-US" altLang="en-US" sz="1500" dirty="0">
                <a:latin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</a:rPr>
              <a:t>ngày</a:t>
            </a:r>
            <a:r>
              <a:rPr lang="en-US" altLang="en-US" sz="1500" dirty="0">
                <a:latin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</a:rPr>
              <a:t>đã</a:t>
            </a:r>
            <a:r>
              <a:rPr lang="en-US" altLang="en-US" sz="1500" dirty="0">
                <a:latin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</a:rPr>
              <a:t>rất</a:t>
            </a:r>
            <a:r>
              <a:rPr lang="en-US" altLang="en-US" sz="1500" dirty="0">
                <a:latin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</a:rPr>
              <a:t>yên</a:t>
            </a:r>
            <a:r>
              <a:rPr lang="en-US" altLang="en-US" sz="1500" dirty="0">
                <a:latin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</a:rPr>
              <a:t>tĩnh</a:t>
            </a:r>
            <a:r>
              <a:rPr lang="en-US" altLang="en-US" sz="1500" dirty="0">
                <a:latin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</a:rPr>
              <a:t>này</a:t>
            </a:r>
            <a:r>
              <a:rPr lang="en-US" altLang="en-US" sz="1500" dirty="0">
                <a:latin typeface="Times New Roman" panose="02020603050405020304" pitchFamily="18" charset="0"/>
              </a:rPr>
              <a:t>. </a:t>
            </a:r>
            <a:endParaRPr lang="vi-VN" altLang="en-US" sz="1500" dirty="0">
              <a:latin typeface="Times New Roman" panose="02020603050405020304" pitchFamily="18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en-US" altLang="en-US" sz="800" dirty="0">
              <a:latin typeface="Times New Roman" panose="02020603050405020304" pitchFamily="18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1500" dirty="0">
                <a:latin typeface="Times New Roman" panose="02020603050405020304" pitchFamily="18" charset="0"/>
              </a:rPr>
              <a:t>       </a:t>
            </a:r>
            <a:r>
              <a:rPr lang="en-US" altLang="en-US" sz="1500" dirty="0" err="1">
                <a:latin typeface="Times New Roman" panose="02020603050405020304" pitchFamily="18" charset="0"/>
              </a:rPr>
              <a:t>Mùa</a:t>
            </a:r>
            <a:r>
              <a:rPr lang="en-US" altLang="en-US" sz="1500" dirty="0">
                <a:latin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</a:rPr>
              <a:t>thu</a:t>
            </a:r>
            <a:r>
              <a:rPr lang="en-US" altLang="en-US" sz="1500" dirty="0">
                <a:latin typeface="Times New Roman" panose="02020603050405020304" pitchFamily="18" charset="0"/>
              </a:rPr>
              <a:t>, </a:t>
            </a:r>
            <a:r>
              <a:rPr lang="en-US" altLang="en-US" sz="1500" dirty="0" err="1">
                <a:latin typeface="Times New Roman" panose="02020603050405020304" pitchFamily="18" charset="0"/>
              </a:rPr>
              <a:t>gió</a:t>
            </a:r>
            <a:r>
              <a:rPr lang="en-US" altLang="en-US" sz="1500" dirty="0">
                <a:latin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</a:rPr>
              <a:t>thổi</a:t>
            </a:r>
            <a:r>
              <a:rPr lang="en-US" altLang="en-US" sz="1500" dirty="0">
                <a:latin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</a:rPr>
              <a:t>mây</a:t>
            </a:r>
            <a:r>
              <a:rPr lang="en-US" altLang="en-US" sz="1500" dirty="0">
                <a:latin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</a:rPr>
              <a:t>về</a:t>
            </a:r>
            <a:r>
              <a:rPr lang="en-US" altLang="en-US" sz="1500" dirty="0">
                <a:latin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</a:rPr>
              <a:t>phía</a:t>
            </a:r>
            <a:r>
              <a:rPr lang="en-US" altLang="en-US" sz="1500" dirty="0">
                <a:latin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</a:rPr>
              <a:t>cửa</a:t>
            </a:r>
            <a:r>
              <a:rPr lang="en-US" altLang="en-US" sz="1500" dirty="0">
                <a:latin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</a:rPr>
              <a:t>sông</a:t>
            </a:r>
            <a:r>
              <a:rPr lang="en-US" altLang="en-US" sz="1500" dirty="0">
                <a:latin typeface="Times New Roman" panose="02020603050405020304" pitchFamily="18" charset="0"/>
              </a:rPr>
              <a:t>, </a:t>
            </a:r>
            <a:r>
              <a:rPr lang="en-US" altLang="en-US" sz="1500" dirty="0" err="1">
                <a:latin typeface="Times New Roman" panose="02020603050405020304" pitchFamily="18" charset="0"/>
              </a:rPr>
              <a:t>mặt</a:t>
            </a:r>
            <a:r>
              <a:rPr lang="en-US" altLang="en-US" sz="1500" dirty="0">
                <a:latin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</a:rPr>
              <a:t>nước</a:t>
            </a:r>
            <a:r>
              <a:rPr lang="en-US" altLang="en-US" sz="1500" dirty="0">
                <a:latin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</a:rPr>
              <a:t>phía</a:t>
            </a:r>
            <a:r>
              <a:rPr lang="en-US" altLang="en-US" sz="1500" dirty="0">
                <a:latin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</a:rPr>
              <a:t>dưới</a:t>
            </a:r>
            <a:r>
              <a:rPr lang="en-US" altLang="en-US" sz="1500" dirty="0">
                <a:latin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</a:rPr>
              <a:t>cầu</a:t>
            </a:r>
            <a:r>
              <a:rPr lang="en-US" altLang="en-US" sz="1500" dirty="0">
                <a:latin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</a:rPr>
              <a:t>Tràng</a:t>
            </a:r>
            <a:r>
              <a:rPr lang="en-US" altLang="en-US" sz="1500" dirty="0">
                <a:latin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</a:rPr>
              <a:t>Tiền</a:t>
            </a:r>
            <a:r>
              <a:rPr lang="en-US" altLang="en-US" sz="1500" dirty="0">
                <a:latin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</a:rPr>
              <a:t>đen</a:t>
            </a:r>
            <a:r>
              <a:rPr lang="en-US" altLang="en-US" sz="1500" dirty="0">
                <a:latin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</a:rPr>
              <a:t>sẫm</a:t>
            </a:r>
            <a:r>
              <a:rPr lang="en-US" altLang="en-US" sz="1500" dirty="0">
                <a:latin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</a:rPr>
              <a:t>lại</a:t>
            </a:r>
            <a:r>
              <a:rPr lang="en-US" altLang="en-US" sz="1500" dirty="0">
                <a:latin typeface="Times New Roman" panose="02020603050405020304" pitchFamily="18" charset="0"/>
              </a:rPr>
              <a:t>, </a:t>
            </a:r>
            <a:r>
              <a:rPr lang="en-US" altLang="en-US" sz="1500" dirty="0" err="1">
                <a:latin typeface="Times New Roman" panose="02020603050405020304" pitchFamily="18" charset="0"/>
              </a:rPr>
              <a:t>trong</a:t>
            </a:r>
            <a:r>
              <a:rPr lang="en-US" altLang="en-US" sz="1500" dirty="0">
                <a:latin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</a:rPr>
              <a:t>khi</a:t>
            </a:r>
            <a:r>
              <a:rPr lang="en-US" altLang="en-US" sz="1500" dirty="0">
                <a:latin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</a:rPr>
              <a:t>phía</a:t>
            </a:r>
            <a:r>
              <a:rPr lang="en-US" altLang="en-US" sz="1500" dirty="0">
                <a:latin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</a:rPr>
              <a:t>trên</a:t>
            </a:r>
            <a:r>
              <a:rPr lang="en-US" altLang="en-US" sz="1500" dirty="0">
                <a:latin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</a:rPr>
              <a:t>này</a:t>
            </a:r>
            <a:r>
              <a:rPr lang="en-US" altLang="en-US" sz="1500" dirty="0">
                <a:latin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</a:rPr>
              <a:t>lên</a:t>
            </a:r>
            <a:r>
              <a:rPr lang="en-US" altLang="en-US" sz="1500" dirty="0">
                <a:latin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</a:rPr>
              <a:t>mãi</a:t>
            </a:r>
            <a:r>
              <a:rPr lang="en-US" altLang="en-US" sz="1500" dirty="0">
                <a:latin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</a:rPr>
              <a:t>gần</a:t>
            </a:r>
            <a:r>
              <a:rPr lang="en-US" altLang="en-US" sz="1500" dirty="0">
                <a:latin typeface="Times New Roman" panose="02020603050405020304" pitchFamily="18" charset="0"/>
              </a:rPr>
              <a:t> Kim Long, </a:t>
            </a:r>
            <a:r>
              <a:rPr lang="en-US" altLang="en-US" sz="1500" dirty="0" err="1">
                <a:latin typeface="Times New Roman" panose="02020603050405020304" pitchFamily="18" charset="0"/>
              </a:rPr>
              <a:t>mặt</a:t>
            </a:r>
            <a:r>
              <a:rPr lang="en-US" altLang="en-US" sz="1500" dirty="0">
                <a:latin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</a:rPr>
              <a:t>sông</a:t>
            </a:r>
            <a:r>
              <a:rPr lang="en-US" altLang="en-US" sz="1500" dirty="0">
                <a:latin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</a:rPr>
              <a:t>sáng</a:t>
            </a:r>
            <a:r>
              <a:rPr lang="en-US" altLang="en-US" sz="1500" dirty="0">
                <a:latin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</a:rPr>
              <a:t>màu</a:t>
            </a:r>
            <a:r>
              <a:rPr lang="en-US" altLang="en-US" sz="1500" dirty="0">
                <a:latin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</a:rPr>
              <a:t>ngọc</a:t>
            </a:r>
            <a:r>
              <a:rPr lang="en-US" altLang="en-US" sz="1500" dirty="0">
                <a:latin typeface="Times New Roman" panose="02020603050405020304" pitchFamily="18" charset="0"/>
              </a:rPr>
              <a:t> lam in </a:t>
            </a:r>
            <a:r>
              <a:rPr lang="en-US" altLang="en-US" sz="1500" dirty="0" err="1">
                <a:latin typeface="Times New Roman" panose="02020603050405020304" pitchFamily="18" charset="0"/>
              </a:rPr>
              <a:t>những</a:t>
            </a:r>
            <a:r>
              <a:rPr lang="en-US" altLang="en-US" sz="1500" dirty="0">
                <a:latin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</a:rPr>
              <a:t>vệt</a:t>
            </a:r>
            <a:r>
              <a:rPr lang="en-US" altLang="en-US" sz="1500" dirty="0">
                <a:latin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</a:rPr>
              <a:t>mây</a:t>
            </a:r>
            <a:r>
              <a:rPr lang="en-US" altLang="en-US" sz="1500" dirty="0">
                <a:latin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</a:rPr>
              <a:t>hồng</a:t>
            </a:r>
            <a:r>
              <a:rPr lang="en-US" altLang="en-US" sz="1500" dirty="0">
                <a:latin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</a:rPr>
              <a:t>rực</a:t>
            </a:r>
            <a:r>
              <a:rPr lang="en-US" altLang="en-US" sz="1500" dirty="0">
                <a:latin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</a:rPr>
              <a:t>rỡ</a:t>
            </a:r>
            <a:r>
              <a:rPr lang="en-US" altLang="en-US" sz="1500" dirty="0">
                <a:latin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</a:rPr>
              <a:t>của</a:t>
            </a:r>
            <a:r>
              <a:rPr lang="en-US" altLang="en-US" sz="1500" dirty="0">
                <a:latin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</a:rPr>
              <a:t>trời</a:t>
            </a:r>
            <a:r>
              <a:rPr lang="en-US" altLang="en-US" sz="1500" dirty="0">
                <a:latin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</a:rPr>
              <a:t>chiều</a:t>
            </a:r>
            <a:r>
              <a:rPr lang="en-US" altLang="en-US" sz="1500" dirty="0">
                <a:latin typeface="Times New Roman" panose="02020603050405020304" pitchFamily="18" charset="0"/>
              </a:rPr>
              <a:t>. </a:t>
            </a:r>
            <a:r>
              <a:rPr lang="en-US" altLang="en-US" sz="1500" dirty="0" err="1">
                <a:latin typeface="Times New Roman" panose="02020603050405020304" pitchFamily="18" charset="0"/>
              </a:rPr>
              <a:t>Hình</a:t>
            </a:r>
            <a:r>
              <a:rPr lang="en-US" altLang="en-US" sz="1500" dirty="0">
                <a:latin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</a:rPr>
              <a:t>như</a:t>
            </a:r>
            <a:r>
              <a:rPr lang="en-US" altLang="en-US" sz="1500" dirty="0">
                <a:latin typeface="Times New Roman" panose="02020603050405020304" pitchFamily="18" charset="0"/>
              </a:rPr>
              <a:t> con </a:t>
            </a:r>
            <a:r>
              <a:rPr lang="en-US" altLang="en-US" sz="1500" dirty="0" err="1">
                <a:latin typeface="Times New Roman" panose="02020603050405020304" pitchFamily="18" charset="0"/>
              </a:rPr>
              <a:t>sông</a:t>
            </a:r>
            <a:r>
              <a:rPr lang="en-US" altLang="en-US" sz="1500" dirty="0">
                <a:latin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</a:rPr>
              <a:t>Hương</a:t>
            </a:r>
            <a:r>
              <a:rPr lang="en-US" altLang="en-US" sz="1500" dirty="0">
                <a:latin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</a:rPr>
              <a:t>rất</a:t>
            </a:r>
            <a:r>
              <a:rPr lang="en-US" altLang="en-US" sz="1500" dirty="0">
                <a:latin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</a:rPr>
              <a:t>nhạy</a:t>
            </a:r>
            <a:r>
              <a:rPr lang="en-US" altLang="en-US" sz="1500" dirty="0">
                <a:latin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</a:rPr>
              <a:t>cảm</a:t>
            </a:r>
            <a:r>
              <a:rPr lang="en-US" altLang="en-US" sz="1500" dirty="0">
                <a:latin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</a:rPr>
              <a:t>với</a:t>
            </a:r>
            <a:r>
              <a:rPr lang="en-US" altLang="en-US" sz="1500" dirty="0">
                <a:latin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</a:rPr>
              <a:t>ánh</a:t>
            </a:r>
            <a:r>
              <a:rPr lang="en-US" altLang="en-US" sz="1500" dirty="0">
                <a:latin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</a:rPr>
              <a:t>sáng</a:t>
            </a:r>
            <a:r>
              <a:rPr lang="en-US" altLang="en-US" sz="1500" dirty="0">
                <a:latin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</a:rPr>
              <a:t>nên</a:t>
            </a:r>
            <a:r>
              <a:rPr lang="en-US" altLang="en-US" sz="1500" dirty="0">
                <a:latin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</a:rPr>
              <a:t>đến</a:t>
            </a:r>
            <a:r>
              <a:rPr lang="en-US" altLang="en-US" sz="1500" dirty="0">
                <a:latin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</a:rPr>
              <a:t>lúc</a:t>
            </a:r>
            <a:r>
              <a:rPr lang="en-US" altLang="en-US" sz="1500" dirty="0">
                <a:latin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</a:rPr>
              <a:t>tối</a:t>
            </a:r>
            <a:r>
              <a:rPr lang="en-US" altLang="en-US" sz="1500" dirty="0">
                <a:latin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</a:rPr>
              <a:t>hẳn</a:t>
            </a:r>
            <a:r>
              <a:rPr lang="en-US" altLang="en-US" sz="1500" dirty="0">
                <a:latin typeface="Times New Roman" panose="02020603050405020304" pitchFamily="18" charset="0"/>
              </a:rPr>
              <a:t>, </a:t>
            </a:r>
            <a:r>
              <a:rPr lang="en-US" altLang="en-US" sz="1500" dirty="0" err="1">
                <a:latin typeface="Times New Roman" panose="02020603050405020304" pitchFamily="18" charset="0"/>
              </a:rPr>
              <a:t>đứng</a:t>
            </a:r>
            <a:r>
              <a:rPr lang="en-US" altLang="en-US" sz="1500" dirty="0">
                <a:latin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</a:rPr>
              <a:t>trên</a:t>
            </a:r>
            <a:r>
              <a:rPr lang="en-US" altLang="en-US" sz="1500" dirty="0">
                <a:latin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</a:rPr>
              <a:t>cầu</a:t>
            </a:r>
            <a:r>
              <a:rPr lang="en-US" altLang="en-US" sz="1500" dirty="0">
                <a:latin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</a:rPr>
              <a:t>chăm</a:t>
            </a:r>
            <a:r>
              <a:rPr lang="en-US" altLang="en-US" sz="1500" dirty="0">
                <a:latin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</a:rPr>
              <a:t>chú</a:t>
            </a:r>
            <a:r>
              <a:rPr lang="en-US" altLang="en-US" sz="1500" dirty="0">
                <a:latin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</a:rPr>
              <a:t>nhìn</a:t>
            </a:r>
            <a:r>
              <a:rPr lang="en-US" altLang="en-US" sz="1500" dirty="0">
                <a:latin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</a:rPr>
              <a:t>xuống</a:t>
            </a:r>
            <a:r>
              <a:rPr lang="en-US" altLang="en-US" sz="1500" dirty="0">
                <a:latin typeface="Times New Roman" panose="02020603050405020304" pitchFamily="18" charset="0"/>
              </a:rPr>
              <a:t>, </a:t>
            </a:r>
            <a:r>
              <a:rPr lang="en-US" altLang="en-US" sz="1500" dirty="0" err="1">
                <a:latin typeface="Times New Roman" panose="02020603050405020304" pitchFamily="18" charset="0"/>
              </a:rPr>
              <a:t>người</a:t>
            </a:r>
            <a:r>
              <a:rPr lang="en-US" altLang="en-US" sz="1500" dirty="0">
                <a:latin typeface="Times New Roman" panose="02020603050405020304" pitchFamily="18" charset="0"/>
              </a:rPr>
              <a:t> ta </a:t>
            </a:r>
            <a:r>
              <a:rPr lang="en-US" altLang="en-US" sz="1500" dirty="0" err="1">
                <a:latin typeface="Times New Roman" panose="02020603050405020304" pitchFamily="18" charset="0"/>
              </a:rPr>
              <a:t>vẫn</a:t>
            </a:r>
            <a:r>
              <a:rPr lang="en-US" altLang="en-US" sz="1500" dirty="0">
                <a:latin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</a:rPr>
              <a:t>còn</a:t>
            </a:r>
            <a:r>
              <a:rPr lang="en-US" altLang="en-US" sz="1500" dirty="0">
                <a:latin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</a:rPr>
              <a:t>thấy</a:t>
            </a:r>
            <a:r>
              <a:rPr lang="en-US" altLang="en-US" sz="1500" dirty="0">
                <a:latin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</a:rPr>
              <a:t>những</a:t>
            </a:r>
            <a:r>
              <a:rPr lang="en-US" altLang="en-US" sz="1500" dirty="0">
                <a:latin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</a:rPr>
              <a:t>mảng</a:t>
            </a:r>
            <a:r>
              <a:rPr lang="en-US" altLang="en-US" sz="1500" dirty="0">
                <a:latin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</a:rPr>
              <a:t>sắc</a:t>
            </a:r>
            <a:r>
              <a:rPr lang="en-US" altLang="en-US" sz="1500" dirty="0">
                <a:latin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</a:rPr>
              <a:t>mơ</a:t>
            </a:r>
            <a:r>
              <a:rPr lang="en-US" altLang="en-US" sz="1500" dirty="0">
                <a:latin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</a:rPr>
              <a:t>hồng</a:t>
            </a:r>
            <a:r>
              <a:rPr lang="en-US" altLang="en-US" sz="1500" dirty="0">
                <a:latin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</a:rPr>
              <a:t>ửng</a:t>
            </a:r>
            <a:r>
              <a:rPr lang="en-US" altLang="en-US" sz="1500" dirty="0">
                <a:latin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</a:rPr>
              <a:t>lên</a:t>
            </a:r>
            <a:r>
              <a:rPr lang="en-US" altLang="en-US" sz="1500" dirty="0">
                <a:latin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</a:rPr>
              <a:t>như</a:t>
            </a:r>
            <a:r>
              <a:rPr lang="en-US" altLang="en-US" sz="1500" dirty="0">
                <a:latin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</a:rPr>
              <a:t>một</a:t>
            </a:r>
            <a:r>
              <a:rPr lang="en-US" altLang="en-US" sz="1500" dirty="0">
                <a:latin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</a:rPr>
              <a:t>thứ</a:t>
            </a:r>
            <a:r>
              <a:rPr lang="en-US" altLang="en-US" sz="1500" dirty="0">
                <a:latin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</a:rPr>
              <a:t>ảo</a:t>
            </a:r>
            <a:r>
              <a:rPr lang="en-US" altLang="en-US" sz="1500" dirty="0">
                <a:latin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</a:rPr>
              <a:t>giác</a:t>
            </a:r>
            <a:r>
              <a:rPr lang="en-US" altLang="en-US" sz="1500" dirty="0">
                <a:latin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</a:rPr>
              <a:t>trên</a:t>
            </a:r>
            <a:r>
              <a:rPr lang="en-US" altLang="en-US" sz="1500" dirty="0">
                <a:latin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</a:rPr>
              <a:t>mặt</a:t>
            </a:r>
            <a:r>
              <a:rPr lang="en-US" altLang="en-US" sz="1500" dirty="0">
                <a:latin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</a:rPr>
              <a:t>nước</a:t>
            </a:r>
            <a:r>
              <a:rPr lang="en-US" altLang="en-US" sz="1500" dirty="0">
                <a:latin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</a:rPr>
              <a:t>tối</a:t>
            </a:r>
            <a:r>
              <a:rPr lang="en-US" altLang="en-US" sz="1500" dirty="0">
                <a:latin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</a:rPr>
              <a:t>thẳm</a:t>
            </a:r>
            <a:r>
              <a:rPr lang="en-US" altLang="en-US" sz="1500" dirty="0">
                <a:latin typeface="Times New Roman" panose="02020603050405020304" pitchFamily="18" charset="0"/>
              </a:rPr>
              <a:t>. </a:t>
            </a:r>
            <a:r>
              <a:rPr lang="en-US" altLang="en-US" sz="1500" dirty="0" err="1">
                <a:latin typeface="Times New Roman" panose="02020603050405020304" pitchFamily="18" charset="0"/>
              </a:rPr>
              <a:t>Phố</a:t>
            </a:r>
            <a:r>
              <a:rPr lang="en-US" altLang="en-US" sz="1500" dirty="0">
                <a:latin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</a:rPr>
              <a:t>ít</a:t>
            </a:r>
            <a:r>
              <a:rPr lang="en-US" altLang="en-US" sz="1500" dirty="0">
                <a:latin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</a:rPr>
              <a:t>người</a:t>
            </a:r>
            <a:r>
              <a:rPr lang="en-US" altLang="en-US" sz="1500" dirty="0">
                <a:latin typeface="Times New Roman" panose="02020603050405020304" pitchFamily="18" charset="0"/>
              </a:rPr>
              <a:t>, con </a:t>
            </a:r>
            <a:r>
              <a:rPr lang="en-US" altLang="en-US" sz="1500" dirty="0" err="1">
                <a:latin typeface="Times New Roman" panose="02020603050405020304" pitchFamily="18" charset="0"/>
              </a:rPr>
              <a:t>đường</a:t>
            </a:r>
            <a:r>
              <a:rPr lang="en-US" altLang="en-US" sz="1500" dirty="0">
                <a:latin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</a:rPr>
              <a:t>ven</a:t>
            </a:r>
            <a:r>
              <a:rPr lang="en-US" altLang="en-US" sz="1500" dirty="0">
                <a:latin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</a:rPr>
              <a:t>sông</a:t>
            </a:r>
            <a:r>
              <a:rPr lang="en-US" altLang="en-US" sz="1500" dirty="0">
                <a:latin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</a:rPr>
              <a:t>như</a:t>
            </a:r>
            <a:r>
              <a:rPr lang="en-US" altLang="en-US" sz="1500" dirty="0">
                <a:latin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</a:rPr>
              <a:t>dài</a:t>
            </a:r>
            <a:r>
              <a:rPr lang="en-US" altLang="en-US" sz="1500" dirty="0">
                <a:latin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</a:rPr>
              <a:t>thêm</a:t>
            </a:r>
            <a:r>
              <a:rPr lang="en-US" altLang="en-US" sz="1500" dirty="0">
                <a:latin typeface="Times New Roman" panose="02020603050405020304" pitchFamily="18" charset="0"/>
              </a:rPr>
              <a:t> ra </a:t>
            </a:r>
            <a:r>
              <a:rPr lang="en-US" altLang="en-US" sz="1500" dirty="0" err="1">
                <a:latin typeface="Times New Roman" panose="02020603050405020304" pitchFamily="18" charset="0"/>
              </a:rPr>
              <a:t>dưới</a:t>
            </a:r>
            <a:r>
              <a:rPr lang="en-US" altLang="en-US" sz="1500" dirty="0">
                <a:latin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</a:rPr>
              <a:t>vòm</a:t>
            </a:r>
            <a:r>
              <a:rPr lang="en-US" altLang="en-US" sz="1500" dirty="0">
                <a:latin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</a:rPr>
              <a:t>lá</a:t>
            </a:r>
            <a:r>
              <a:rPr lang="en-US" altLang="en-US" sz="1500" dirty="0">
                <a:latin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</a:rPr>
              <a:t>xanh</a:t>
            </a:r>
            <a:r>
              <a:rPr lang="en-US" altLang="en-US" sz="1500" dirty="0">
                <a:latin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</a:rPr>
              <a:t>của</a:t>
            </a:r>
            <a:r>
              <a:rPr lang="en-US" altLang="en-US" sz="1500" dirty="0">
                <a:latin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</a:rPr>
              <a:t>hai</a:t>
            </a:r>
            <a:r>
              <a:rPr lang="en-US" altLang="en-US" sz="1500" dirty="0">
                <a:latin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</a:rPr>
              <a:t>hàng</a:t>
            </a:r>
            <a:r>
              <a:rPr lang="en-US" altLang="en-US" sz="1500" dirty="0">
                <a:latin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</a:rPr>
              <a:t>cây</a:t>
            </a:r>
            <a:r>
              <a:rPr lang="en-US" altLang="en-US" sz="1500" dirty="0">
                <a:latin typeface="Times New Roman" panose="02020603050405020304" pitchFamily="18" charset="0"/>
              </a:rPr>
              <a:t>.</a:t>
            </a:r>
            <a:endParaRPr lang="vi-VN" altLang="en-US" sz="1500" dirty="0">
              <a:latin typeface="Times New Roman" panose="02020603050405020304" pitchFamily="18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en-US" altLang="en-US" sz="800" dirty="0">
              <a:latin typeface="Times New Roman" panose="02020603050405020304" pitchFamily="18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1500" dirty="0">
                <a:latin typeface="Times New Roman" panose="02020603050405020304" pitchFamily="18" charset="0"/>
              </a:rPr>
              <a:t>       </a:t>
            </a:r>
            <a:r>
              <a:rPr lang="en-US" altLang="en-US" sz="1500" dirty="0" err="1">
                <a:latin typeface="Times New Roman" panose="02020603050405020304" pitchFamily="18" charset="0"/>
              </a:rPr>
              <a:t>Phía</a:t>
            </a:r>
            <a:r>
              <a:rPr lang="en-US" altLang="en-US" sz="1500" dirty="0">
                <a:latin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</a:rPr>
              <a:t>bên</a:t>
            </a:r>
            <a:r>
              <a:rPr lang="en-US" altLang="en-US" sz="1500" dirty="0">
                <a:latin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</a:rPr>
              <a:t>sông</a:t>
            </a:r>
            <a:r>
              <a:rPr lang="en-US" altLang="en-US" sz="1500" dirty="0">
                <a:latin typeface="Times New Roman" panose="02020603050405020304" pitchFamily="18" charset="0"/>
              </a:rPr>
              <a:t>, </a:t>
            </a:r>
            <a:r>
              <a:rPr lang="en-US" altLang="en-US" sz="1500" dirty="0" err="1">
                <a:latin typeface="Times New Roman" panose="02020603050405020304" pitchFamily="18" charset="0"/>
              </a:rPr>
              <a:t>xóm</a:t>
            </a:r>
            <a:r>
              <a:rPr lang="en-US" altLang="en-US" sz="1500" dirty="0">
                <a:latin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</a:rPr>
              <a:t>Cồn</a:t>
            </a:r>
            <a:r>
              <a:rPr lang="en-US" altLang="en-US" sz="1500" dirty="0">
                <a:latin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</a:rPr>
              <a:t>Hến</a:t>
            </a:r>
            <a:r>
              <a:rPr lang="en-US" altLang="en-US" sz="1500" dirty="0">
                <a:latin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</a:rPr>
              <a:t>nấu</a:t>
            </a:r>
            <a:r>
              <a:rPr lang="en-US" altLang="en-US" sz="1500" dirty="0">
                <a:latin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</a:rPr>
              <a:t>cơm</a:t>
            </a:r>
            <a:r>
              <a:rPr lang="en-US" altLang="en-US" sz="1500" dirty="0">
                <a:latin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</a:rPr>
              <a:t>chiều</a:t>
            </a:r>
            <a:r>
              <a:rPr lang="en-US" altLang="en-US" sz="1500" dirty="0">
                <a:latin typeface="Times New Roman" panose="02020603050405020304" pitchFamily="18" charset="0"/>
              </a:rPr>
              <a:t>, </a:t>
            </a:r>
            <a:r>
              <a:rPr lang="en-US" altLang="en-US" sz="1500" dirty="0" err="1">
                <a:latin typeface="Times New Roman" panose="02020603050405020304" pitchFamily="18" charset="0"/>
              </a:rPr>
              <a:t>thả</a:t>
            </a:r>
            <a:r>
              <a:rPr lang="en-US" altLang="en-US" sz="1500" dirty="0">
                <a:latin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</a:rPr>
              <a:t>khói</a:t>
            </a:r>
            <a:r>
              <a:rPr lang="en-US" altLang="en-US" sz="1500" dirty="0">
                <a:latin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</a:rPr>
              <a:t>nghi</a:t>
            </a:r>
            <a:r>
              <a:rPr lang="en-US" altLang="en-US" sz="1500" dirty="0">
                <a:latin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</a:rPr>
              <a:t>ngút</a:t>
            </a:r>
            <a:r>
              <a:rPr lang="en-US" altLang="en-US" sz="1500" dirty="0">
                <a:latin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</a:rPr>
              <a:t>cả</a:t>
            </a:r>
            <a:r>
              <a:rPr lang="en-US" altLang="en-US" sz="1500" dirty="0">
                <a:latin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</a:rPr>
              <a:t>một</a:t>
            </a:r>
            <a:r>
              <a:rPr lang="en-US" altLang="en-US" sz="1500" dirty="0">
                <a:latin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</a:rPr>
              <a:t>vùng</a:t>
            </a:r>
            <a:r>
              <a:rPr lang="en-US" altLang="en-US" sz="1500" dirty="0">
                <a:latin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</a:rPr>
              <a:t>tre</a:t>
            </a:r>
            <a:r>
              <a:rPr lang="en-US" altLang="en-US" sz="1500" dirty="0">
                <a:latin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</a:rPr>
              <a:t>trúc</a:t>
            </a:r>
            <a:r>
              <a:rPr lang="en-US" altLang="en-US" sz="1500" dirty="0">
                <a:latin typeface="Times New Roman" panose="02020603050405020304" pitchFamily="18" charset="0"/>
              </a:rPr>
              <a:t>. </a:t>
            </a:r>
            <a:r>
              <a:rPr lang="en-US" altLang="en-US" sz="1500" dirty="0" err="1">
                <a:latin typeface="Times New Roman" panose="02020603050405020304" pitchFamily="18" charset="0"/>
              </a:rPr>
              <a:t>Đâu</a:t>
            </a:r>
            <a:r>
              <a:rPr lang="en-US" altLang="en-US" sz="1500" dirty="0">
                <a:latin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</a:rPr>
              <a:t>đó</a:t>
            </a:r>
            <a:r>
              <a:rPr lang="en-US" altLang="en-US" sz="1500" dirty="0">
                <a:latin typeface="Times New Roman" panose="02020603050405020304" pitchFamily="18" charset="0"/>
              </a:rPr>
              <a:t>, </a:t>
            </a:r>
            <a:r>
              <a:rPr lang="en-US" altLang="en-US" sz="1500" dirty="0" err="1">
                <a:latin typeface="Times New Roman" panose="02020603050405020304" pitchFamily="18" charset="0"/>
              </a:rPr>
              <a:t>từ</a:t>
            </a:r>
            <a:r>
              <a:rPr lang="en-US" altLang="en-US" sz="1500" dirty="0">
                <a:latin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</a:rPr>
              <a:t>sau</a:t>
            </a:r>
            <a:r>
              <a:rPr lang="en-US" altLang="en-US" sz="1500" dirty="0">
                <a:latin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</a:rPr>
              <a:t>khúc</a:t>
            </a:r>
            <a:r>
              <a:rPr lang="en-US" altLang="en-US" sz="1500" dirty="0">
                <a:latin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</a:rPr>
              <a:t>quanh</a:t>
            </a:r>
            <a:r>
              <a:rPr lang="en-US" altLang="en-US" sz="1500" dirty="0">
                <a:latin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</a:rPr>
              <a:t>vắng</a:t>
            </a:r>
            <a:r>
              <a:rPr lang="en-US" altLang="en-US" sz="1500" dirty="0">
                <a:latin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</a:rPr>
              <a:t>lặng</a:t>
            </a:r>
            <a:r>
              <a:rPr lang="en-US" altLang="en-US" sz="1500" dirty="0">
                <a:latin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</a:rPr>
              <a:t>của</a:t>
            </a:r>
            <a:r>
              <a:rPr lang="en-US" altLang="en-US" sz="1500" dirty="0">
                <a:latin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</a:rPr>
              <a:t>dòng</a:t>
            </a:r>
            <a:r>
              <a:rPr lang="en-US" altLang="en-US" sz="1500" dirty="0">
                <a:latin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</a:rPr>
              <a:t>sông</a:t>
            </a:r>
            <a:r>
              <a:rPr lang="en-US" altLang="en-US" sz="1500" dirty="0">
                <a:latin typeface="Times New Roman" panose="02020603050405020304" pitchFamily="18" charset="0"/>
              </a:rPr>
              <a:t>, </a:t>
            </a:r>
            <a:r>
              <a:rPr lang="en-US" altLang="en-US" sz="1500" dirty="0" err="1">
                <a:latin typeface="Times New Roman" panose="02020603050405020304" pitchFamily="18" charset="0"/>
              </a:rPr>
              <a:t>tiếng</a:t>
            </a:r>
            <a:r>
              <a:rPr lang="en-US" altLang="en-US" sz="1500" dirty="0">
                <a:latin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</a:rPr>
              <a:t>lanh</a:t>
            </a:r>
            <a:r>
              <a:rPr lang="en-US" altLang="en-US" sz="1500" dirty="0">
                <a:latin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</a:rPr>
              <a:t>canh</a:t>
            </a:r>
            <a:r>
              <a:rPr lang="en-US" altLang="en-US" sz="1500" dirty="0">
                <a:latin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</a:rPr>
              <a:t>của</a:t>
            </a:r>
            <a:r>
              <a:rPr lang="en-US" altLang="en-US" sz="1500" dirty="0">
                <a:latin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</a:rPr>
              <a:t>thuyền</a:t>
            </a:r>
            <a:r>
              <a:rPr lang="en-US" altLang="en-US" sz="1500" dirty="0">
                <a:latin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</a:rPr>
              <a:t>chài</a:t>
            </a:r>
            <a:r>
              <a:rPr lang="en-US" altLang="en-US" sz="1500" dirty="0">
                <a:latin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</a:rPr>
              <a:t>gỡ</a:t>
            </a:r>
            <a:r>
              <a:rPr lang="en-US" altLang="en-US" sz="1500" dirty="0">
                <a:latin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</a:rPr>
              <a:t>những</a:t>
            </a:r>
            <a:r>
              <a:rPr lang="en-US" altLang="en-US" sz="1500" dirty="0">
                <a:latin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</a:rPr>
              <a:t>mẻ</a:t>
            </a:r>
            <a:r>
              <a:rPr lang="en-US" altLang="en-US" sz="1500" dirty="0">
                <a:latin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</a:rPr>
              <a:t>cá</a:t>
            </a:r>
            <a:r>
              <a:rPr lang="en-US" altLang="en-US" sz="1500" dirty="0">
                <a:latin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</a:rPr>
              <a:t>cuối</a:t>
            </a:r>
            <a:r>
              <a:rPr lang="en-US" altLang="en-US" sz="1500" dirty="0">
                <a:latin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</a:rPr>
              <a:t>cùng</a:t>
            </a:r>
            <a:r>
              <a:rPr lang="en-US" altLang="en-US" sz="1500" dirty="0">
                <a:latin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</a:rPr>
              <a:t>truyền</a:t>
            </a:r>
            <a:r>
              <a:rPr lang="en-US" altLang="en-US" sz="1500" dirty="0">
                <a:latin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</a:rPr>
              <a:t>đi</a:t>
            </a:r>
            <a:r>
              <a:rPr lang="en-US" altLang="en-US" sz="1500" dirty="0">
                <a:latin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</a:rPr>
              <a:t>trên</a:t>
            </a:r>
            <a:r>
              <a:rPr lang="en-US" altLang="en-US" sz="1500" dirty="0">
                <a:latin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</a:rPr>
              <a:t>mặt</a:t>
            </a:r>
            <a:r>
              <a:rPr lang="en-US" altLang="en-US" sz="1500" dirty="0">
                <a:latin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</a:rPr>
              <a:t>nước</a:t>
            </a:r>
            <a:r>
              <a:rPr lang="en-US" altLang="en-US" sz="1500" dirty="0">
                <a:latin typeface="Times New Roman" panose="02020603050405020304" pitchFamily="18" charset="0"/>
              </a:rPr>
              <a:t>, </a:t>
            </a:r>
            <a:r>
              <a:rPr lang="en-US" altLang="en-US" sz="1500" dirty="0" err="1">
                <a:latin typeface="Times New Roman" panose="02020603050405020304" pitchFamily="18" charset="0"/>
              </a:rPr>
              <a:t>khiến</a:t>
            </a:r>
            <a:r>
              <a:rPr lang="en-US" altLang="en-US" sz="1500" dirty="0">
                <a:latin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</a:rPr>
              <a:t>mặt</a:t>
            </a:r>
            <a:r>
              <a:rPr lang="en-US" altLang="en-US" sz="1500" dirty="0">
                <a:latin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</a:rPr>
              <a:t>sông</a:t>
            </a:r>
            <a:r>
              <a:rPr lang="en-US" altLang="en-US" sz="1500" dirty="0">
                <a:latin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</a:rPr>
              <a:t>nghe</a:t>
            </a:r>
            <a:r>
              <a:rPr lang="en-US" altLang="en-US" sz="1500" dirty="0">
                <a:latin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</a:rPr>
              <a:t>như</a:t>
            </a:r>
            <a:r>
              <a:rPr lang="en-US" altLang="en-US" sz="1500" dirty="0">
                <a:latin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</a:rPr>
              <a:t>rộng</a:t>
            </a:r>
            <a:r>
              <a:rPr lang="en-US" altLang="en-US" sz="1500" dirty="0">
                <a:latin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</a:rPr>
              <a:t>hơn</a:t>
            </a:r>
            <a:r>
              <a:rPr lang="en-US" altLang="en-US" sz="1500" dirty="0">
                <a:latin typeface="Times New Roman" panose="02020603050405020304" pitchFamily="18" charset="0"/>
              </a:rPr>
              <a:t>. </a:t>
            </a:r>
            <a:r>
              <a:rPr lang="en-US" altLang="en-US" sz="1500" dirty="0" err="1">
                <a:latin typeface="Times New Roman" panose="02020603050405020304" pitchFamily="18" charset="0"/>
              </a:rPr>
              <a:t>Và</a:t>
            </a:r>
            <a:r>
              <a:rPr lang="en-US" altLang="en-US" sz="1500" dirty="0">
                <a:latin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</a:rPr>
              <a:t>khi</a:t>
            </a:r>
            <a:r>
              <a:rPr lang="en-US" altLang="en-US" sz="1500" dirty="0">
                <a:latin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</a:rPr>
              <a:t>dãy</a:t>
            </a:r>
            <a:r>
              <a:rPr lang="en-US" altLang="en-US" sz="1500" dirty="0">
                <a:latin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</a:rPr>
              <a:t>đèn</a:t>
            </a:r>
            <a:r>
              <a:rPr lang="en-US" altLang="en-US" sz="1500" dirty="0">
                <a:latin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</a:rPr>
              <a:t>bên</a:t>
            </a:r>
            <a:r>
              <a:rPr lang="en-US" altLang="en-US" sz="1500" dirty="0">
                <a:latin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</a:rPr>
              <a:t>đường</a:t>
            </a:r>
            <a:r>
              <a:rPr lang="en-US" altLang="en-US" sz="1500" dirty="0">
                <a:latin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</a:rPr>
              <a:t>bắt</a:t>
            </a:r>
            <a:r>
              <a:rPr lang="en-US" altLang="en-US" sz="1500" dirty="0">
                <a:latin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</a:rPr>
              <a:t>đầu</a:t>
            </a:r>
            <a:r>
              <a:rPr lang="en-US" altLang="en-US" sz="1500" dirty="0">
                <a:latin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</a:rPr>
              <a:t>thắp</a:t>
            </a:r>
            <a:r>
              <a:rPr lang="en-US" altLang="en-US" sz="1500" dirty="0">
                <a:latin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</a:rPr>
              <a:t>lên</a:t>
            </a:r>
            <a:r>
              <a:rPr lang="en-US" altLang="en-US" sz="1500" dirty="0">
                <a:latin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</a:rPr>
              <a:t>những</a:t>
            </a:r>
            <a:r>
              <a:rPr lang="en-US" altLang="en-US" sz="1500" dirty="0">
                <a:latin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</a:rPr>
              <a:t>quả</a:t>
            </a:r>
            <a:r>
              <a:rPr lang="en-US" altLang="en-US" sz="1500" dirty="0">
                <a:latin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</a:rPr>
              <a:t>tròn</a:t>
            </a:r>
            <a:r>
              <a:rPr lang="en-US" altLang="en-US" sz="1500" dirty="0">
                <a:latin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</a:rPr>
              <a:t>màu</a:t>
            </a:r>
            <a:r>
              <a:rPr lang="en-US" altLang="en-US" sz="1500" dirty="0">
                <a:latin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</a:rPr>
              <a:t>tím</a:t>
            </a:r>
            <a:r>
              <a:rPr lang="en-US" altLang="en-US" sz="1500" dirty="0">
                <a:latin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</a:rPr>
              <a:t>nhạt</a:t>
            </a:r>
            <a:r>
              <a:rPr lang="en-US" altLang="en-US" sz="1500" dirty="0">
                <a:latin typeface="Times New Roman" panose="02020603050405020304" pitchFamily="18" charset="0"/>
              </a:rPr>
              <a:t>, </a:t>
            </a:r>
            <a:r>
              <a:rPr lang="en-US" altLang="en-US" sz="1500" dirty="0" err="1">
                <a:latin typeface="Times New Roman" panose="02020603050405020304" pitchFamily="18" charset="0"/>
              </a:rPr>
              <a:t>chuyển</a:t>
            </a:r>
            <a:r>
              <a:rPr lang="en-US" altLang="en-US" sz="1500" dirty="0">
                <a:latin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</a:rPr>
              <a:t>dần</a:t>
            </a:r>
            <a:r>
              <a:rPr lang="en-US" altLang="en-US" sz="1500" dirty="0">
                <a:latin typeface="Times New Roman" panose="02020603050405020304" pitchFamily="18" charset="0"/>
              </a:rPr>
              <a:t> sang </a:t>
            </a:r>
            <a:r>
              <a:rPr lang="en-US" altLang="en-US" sz="1500" dirty="0" err="1">
                <a:latin typeface="Times New Roman" panose="02020603050405020304" pitchFamily="18" charset="0"/>
              </a:rPr>
              <a:t>màu</a:t>
            </a:r>
            <a:r>
              <a:rPr lang="en-US" altLang="en-US" sz="1500" dirty="0">
                <a:latin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</a:rPr>
              <a:t>xanh</a:t>
            </a:r>
            <a:r>
              <a:rPr lang="en-US" altLang="en-US" sz="1500" dirty="0">
                <a:latin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</a:rPr>
              <a:t>lá</a:t>
            </a:r>
            <a:r>
              <a:rPr lang="en-US" altLang="en-US" sz="1500" dirty="0">
                <a:latin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</a:rPr>
              <a:t>cây</a:t>
            </a:r>
            <a:r>
              <a:rPr lang="en-US" altLang="en-US" sz="1500" dirty="0">
                <a:latin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</a:rPr>
              <a:t>và</a:t>
            </a:r>
            <a:r>
              <a:rPr lang="en-US" altLang="en-US" sz="1500" dirty="0">
                <a:latin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</a:rPr>
              <a:t>cuối</a:t>
            </a:r>
            <a:r>
              <a:rPr lang="en-US" altLang="en-US" sz="1500" dirty="0">
                <a:latin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</a:rPr>
              <a:t>cùng</a:t>
            </a:r>
            <a:r>
              <a:rPr lang="en-US" altLang="en-US" sz="1500" dirty="0">
                <a:latin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</a:rPr>
              <a:t>nở</a:t>
            </a:r>
            <a:r>
              <a:rPr lang="en-US" altLang="en-US" sz="1500" dirty="0">
                <a:latin typeface="Times New Roman" panose="02020603050405020304" pitchFamily="18" charset="0"/>
              </a:rPr>
              <a:t> bung ra </a:t>
            </a:r>
            <a:r>
              <a:rPr lang="en-US" altLang="en-US" sz="1500" dirty="0" err="1">
                <a:latin typeface="Times New Roman" panose="02020603050405020304" pitchFamily="18" charset="0"/>
              </a:rPr>
              <a:t>trong</a:t>
            </a:r>
            <a:r>
              <a:rPr lang="en-US" altLang="en-US" sz="1500" dirty="0">
                <a:latin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</a:rPr>
              <a:t>màu</a:t>
            </a:r>
            <a:r>
              <a:rPr lang="en-US" altLang="en-US" sz="1500" dirty="0">
                <a:latin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</a:rPr>
              <a:t>trắng</a:t>
            </a:r>
            <a:r>
              <a:rPr lang="en-US" altLang="en-US" sz="1500" dirty="0">
                <a:latin typeface="Times New Roman" panose="02020603050405020304" pitchFamily="18" charset="0"/>
              </a:rPr>
              <a:t> soi </a:t>
            </a:r>
            <a:r>
              <a:rPr lang="en-US" altLang="en-US" sz="1500" dirty="0" err="1">
                <a:latin typeface="Times New Roman" panose="02020603050405020304" pitchFamily="18" charset="0"/>
              </a:rPr>
              <a:t>rõ</a:t>
            </a:r>
            <a:r>
              <a:rPr lang="en-US" altLang="en-US" sz="1500" dirty="0">
                <a:latin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</a:rPr>
              <a:t>mặt</a:t>
            </a:r>
            <a:r>
              <a:rPr lang="en-US" altLang="en-US" sz="1500" dirty="0">
                <a:latin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</a:rPr>
              <a:t>người</a:t>
            </a:r>
            <a:r>
              <a:rPr lang="en-US" altLang="en-US" sz="1500" dirty="0">
                <a:latin typeface="Times New Roman" panose="02020603050405020304" pitchFamily="18" charset="0"/>
              </a:rPr>
              <a:t> qua </a:t>
            </a:r>
            <a:r>
              <a:rPr lang="en-US" altLang="en-US" sz="1500" dirty="0" err="1">
                <a:latin typeface="Times New Roman" panose="02020603050405020304" pitchFamily="18" charset="0"/>
              </a:rPr>
              <a:t>lại</a:t>
            </a:r>
            <a:r>
              <a:rPr lang="en-US" altLang="en-US" sz="1500" dirty="0">
                <a:latin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</a:rPr>
              <a:t>thì</a:t>
            </a:r>
            <a:r>
              <a:rPr lang="en-US" altLang="en-US" sz="1500" dirty="0">
                <a:latin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</a:rPr>
              <a:t>khoảnh</a:t>
            </a:r>
            <a:r>
              <a:rPr lang="en-US" altLang="en-US" sz="1500" dirty="0">
                <a:latin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</a:rPr>
              <a:t>khắc</a:t>
            </a:r>
            <a:r>
              <a:rPr lang="en-US" altLang="en-US" sz="1500" dirty="0">
                <a:latin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</a:rPr>
              <a:t>yên</a:t>
            </a:r>
            <a:r>
              <a:rPr lang="en-US" altLang="en-US" sz="1500" dirty="0">
                <a:latin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</a:rPr>
              <a:t>tĩnh</a:t>
            </a:r>
            <a:r>
              <a:rPr lang="en-US" altLang="en-US" sz="1500" dirty="0">
                <a:latin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</a:rPr>
              <a:t>của</a:t>
            </a:r>
            <a:r>
              <a:rPr lang="en-US" altLang="en-US" sz="1500" dirty="0">
                <a:latin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</a:rPr>
              <a:t>buổi</a:t>
            </a:r>
            <a:r>
              <a:rPr lang="en-US" altLang="en-US" sz="1500" dirty="0">
                <a:latin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</a:rPr>
              <a:t>chiều</a:t>
            </a:r>
            <a:r>
              <a:rPr lang="en-US" altLang="en-US" sz="1500" dirty="0">
                <a:latin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</a:rPr>
              <a:t>cũng</a:t>
            </a:r>
            <a:r>
              <a:rPr lang="en-US" altLang="en-US" sz="1500" dirty="0">
                <a:latin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</a:rPr>
              <a:t>chấm</a:t>
            </a:r>
            <a:r>
              <a:rPr lang="en-US" altLang="en-US" sz="1500" dirty="0">
                <a:latin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</a:rPr>
              <a:t>dứt</a:t>
            </a:r>
            <a:r>
              <a:rPr lang="en-US" altLang="en-US" sz="1500" dirty="0">
                <a:latin typeface="Times New Roman" panose="02020603050405020304" pitchFamily="18" charset="0"/>
              </a:rPr>
              <a:t>.</a:t>
            </a:r>
            <a:endParaRPr lang="vi-VN" altLang="en-US" sz="1500" dirty="0">
              <a:latin typeface="Times New Roman" panose="02020603050405020304" pitchFamily="18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en-US" altLang="en-US" sz="800" dirty="0">
              <a:latin typeface="Times New Roman" panose="02020603050405020304" pitchFamily="18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1500" dirty="0">
                <a:latin typeface="Times New Roman" panose="02020603050405020304" pitchFamily="18" charset="0"/>
              </a:rPr>
              <a:t>       </a:t>
            </a:r>
            <a:r>
              <a:rPr lang="en-US" altLang="en-US" sz="1500" dirty="0" err="1">
                <a:latin typeface="Times New Roman" panose="02020603050405020304" pitchFamily="18" charset="0"/>
              </a:rPr>
              <a:t>Huế</a:t>
            </a:r>
            <a:r>
              <a:rPr lang="en-US" altLang="en-US" sz="1500" dirty="0">
                <a:latin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</a:rPr>
              <a:t>thức</a:t>
            </a:r>
            <a:r>
              <a:rPr lang="en-US" altLang="en-US" sz="1500" dirty="0">
                <a:latin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</a:rPr>
              <a:t>dậy</a:t>
            </a:r>
            <a:r>
              <a:rPr lang="en-US" altLang="en-US" sz="1500" dirty="0">
                <a:latin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</a:rPr>
              <a:t>trong</a:t>
            </a:r>
            <a:r>
              <a:rPr lang="en-US" altLang="en-US" sz="1500" dirty="0">
                <a:latin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</a:rPr>
              <a:t>một</a:t>
            </a:r>
            <a:r>
              <a:rPr lang="en-US" altLang="en-US" sz="1500" dirty="0">
                <a:latin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</a:rPr>
              <a:t>nhịp</a:t>
            </a:r>
            <a:r>
              <a:rPr lang="en-US" altLang="en-US" sz="1500" dirty="0">
                <a:latin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</a:rPr>
              <a:t>chuyển</a:t>
            </a:r>
            <a:r>
              <a:rPr lang="en-US" altLang="en-US" sz="1500" dirty="0">
                <a:latin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</a:rPr>
              <a:t>động</a:t>
            </a:r>
            <a:r>
              <a:rPr lang="en-US" altLang="en-US" sz="1500" dirty="0">
                <a:latin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</a:rPr>
              <a:t>mới</a:t>
            </a:r>
            <a:r>
              <a:rPr lang="en-US" altLang="en-US" sz="1500" dirty="0">
                <a:latin typeface="Times New Roman" panose="02020603050405020304" pitchFamily="18" charset="0"/>
              </a:rPr>
              <a:t>, </a:t>
            </a:r>
            <a:r>
              <a:rPr lang="en-US" altLang="en-US" sz="1500" dirty="0" err="1">
                <a:latin typeface="Times New Roman" panose="02020603050405020304" pitchFamily="18" charset="0"/>
              </a:rPr>
              <a:t>đi</a:t>
            </a:r>
            <a:r>
              <a:rPr lang="en-US" altLang="en-US" sz="1500" dirty="0">
                <a:latin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</a:rPr>
              <a:t>vào</a:t>
            </a:r>
            <a:r>
              <a:rPr lang="en-US" altLang="en-US" sz="1500" dirty="0">
                <a:latin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</a:rPr>
              <a:t>cuộc</a:t>
            </a:r>
            <a:r>
              <a:rPr lang="en-US" altLang="en-US" sz="1500" dirty="0">
                <a:latin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</a:rPr>
              <a:t>sống</a:t>
            </a:r>
            <a:r>
              <a:rPr lang="en-US" altLang="en-US" sz="1500" dirty="0">
                <a:latin typeface="Times New Roman" panose="02020603050405020304" pitchFamily="18" charset="0"/>
              </a:rPr>
              <a:t> ban </a:t>
            </a:r>
            <a:r>
              <a:rPr lang="en-US" altLang="en-US" sz="1500" dirty="0" err="1">
                <a:latin typeface="Times New Roman" panose="02020603050405020304" pitchFamily="18" charset="0"/>
              </a:rPr>
              <a:t>đầu</a:t>
            </a:r>
            <a:r>
              <a:rPr lang="en-US" altLang="en-US" sz="1500" dirty="0">
                <a:latin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</a:rPr>
              <a:t>của</a:t>
            </a:r>
            <a:r>
              <a:rPr lang="en-US" altLang="en-US" sz="1500" dirty="0">
                <a:latin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</a:rPr>
              <a:t>nó</a:t>
            </a:r>
            <a:r>
              <a:rPr lang="en-US" altLang="en-US" sz="1500" dirty="0">
                <a:latin typeface="Times New Roman" panose="02020603050405020304" pitchFamily="18" charset="0"/>
              </a:rPr>
              <a:t>.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1500" i="1" dirty="0">
                <a:latin typeface="Times New Roman" panose="02020603050405020304" pitchFamily="18" charset="0"/>
              </a:rPr>
              <a:t>Theo</a:t>
            </a:r>
            <a:r>
              <a:rPr lang="en-US" altLang="en-US" sz="1500" dirty="0">
                <a:latin typeface="Times New Roman" panose="02020603050405020304" pitchFamily="18" charset="0"/>
              </a:rPr>
              <a:t> </a:t>
            </a:r>
            <a:r>
              <a:rPr lang="en-US" altLang="en-US" sz="1200" dirty="0">
                <a:latin typeface="Times New Roman" panose="02020603050405020304" pitchFamily="18" charset="0"/>
              </a:rPr>
              <a:t>HOÀNG PHỦ NGỌC TƯỜNG</a:t>
            </a:r>
          </a:p>
        </p:txBody>
      </p:sp>
      <p:sp>
        <p:nvSpPr>
          <p:cNvPr id="6" name="Text Box 8">
            <a:extLst>
              <a:ext uri="{FF2B5EF4-FFF2-40B4-BE49-F238E27FC236}">
                <a16:creationId xmlns:a16="http://schemas.microsoft.com/office/drawing/2014/main" id="{A51CEB0A-16BA-4327-AD9D-DA92071FD7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02603"/>
            <a:ext cx="609600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vi-VN" altLang="en-US" sz="1800">
                <a:solidFill>
                  <a:srgbClr val="C00000"/>
                </a:solidFill>
                <a:latin typeface="Times New Roman" panose="02020603050405020304" pitchFamily="18" charset="0"/>
              </a:rPr>
              <a:t>(1)</a:t>
            </a:r>
            <a:endParaRPr lang="en-US" altLang="en-US" sz="1800">
              <a:solidFill>
                <a:srgbClr val="C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" name="Text Box 8">
            <a:extLst>
              <a:ext uri="{FF2B5EF4-FFF2-40B4-BE49-F238E27FC236}">
                <a16:creationId xmlns:a16="http://schemas.microsoft.com/office/drawing/2014/main" id="{111B6835-722B-4A86-B34F-CD05781703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63203" y="1424952"/>
            <a:ext cx="609600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vi-VN" altLang="en-US" sz="1800" dirty="0">
                <a:solidFill>
                  <a:srgbClr val="C00000"/>
                </a:solidFill>
                <a:latin typeface="Times New Roman" panose="02020603050405020304" pitchFamily="18" charset="0"/>
              </a:rPr>
              <a:t>(2)</a:t>
            </a:r>
            <a:endParaRPr lang="en-US" altLang="en-US" sz="1800" dirty="0">
              <a:solidFill>
                <a:srgbClr val="C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8" name="Text Box 8">
            <a:extLst>
              <a:ext uri="{FF2B5EF4-FFF2-40B4-BE49-F238E27FC236}">
                <a16:creationId xmlns:a16="http://schemas.microsoft.com/office/drawing/2014/main" id="{8AF3E640-C02B-44F2-B231-BC0500A8A6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79514" y="3612597"/>
            <a:ext cx="609601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vi-VN" altLang="en-US" sz="1800" dirty="0">
                <a:solidFill>
                  <a:srgbClr val="C00000"/>
                </a:solidFill>
                <a:latin typeface="Times New Roman" panose="02020603050405020304" pitchFamily="18" charset="0"/>
              </a:rPr>
              <a:t>(3)</a:t>
            </a:r>
            <a:endParaRPr lang="en-US" altLang="en-US" sz="1800" dirty="0">
              <a:solidFill>
                <a:srgbClr val="C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9" name="Text Box 8">
            <a:extLst>
              <a:ext uri="{FF2B5EF4-FFF2-40B4-BE49-F238E27FC236}">
                <a16:creationId xmlns:a16="http://schemas.microsoft.com/office/drawing/2014/main" id="{8DD91189-1092-4513-82A5-6106995946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63203" y="5562600"/>
            <a:ext cx="609600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vi-VN" altLang="en-US" sz="1800" dirty="0">
                <a:solidFill>
                  <a:srgbClr val="C00000"/>
                </a:solidFill>
                <a:latin typeface="Times New Roman" panose="02020603050405020304" pitchFamily="18" charset="0"/>
              </a:rPr>
              <a:t>(4)</a:t>
            </a:r>
            <a:endParaRPr lang="en-US" altLang="en-US" sz="1800" dirty="0">
              <a:solidFill>
                <a:srgbClr val="C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" name="Round Diagonal Corner Rectangle 1">
            <a:extLst>
              <a:ext uri="{FF2B5EF4-FFF2-40B4-BE49-F238E27FC236}">
                <a16:creationId xmlns:a16="http://schemas.microsoft.com/office/drawing/2014/main" id="{C513C6B7-5AEB-42DB-B5BE-E53C85407E8E}"/>
              </a:ext>
            </a:extLst>
          </p:cNvPr>
          <p:cNvSpPr/>
          <p:nvPr/>
        </p:nvSpPr>
        <p:spPr>
          <a:xfrm>
            <a:off x="5099050" y="990600"/>
            <a:ext cx="4062046" cy="4213225"/>
          </a:xfrm>
          <a:prstGeom prst="round2Diag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vi-VN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hỏi:</a:t>
            </a:r>
          </a:p>
          <a:p>
            <a:pPr algn="ctr" eaLnBrk="1" hangingPunct="1">
              <a:defRPr/>
            </a:pPr>
            <a:r>
              <a:rPr lang="vi-VN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Tìm các phần mở bài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vi-VN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thân bài, kết bài của </a:t>
            </a:r>
            <a:endParaRPr lang="en-US" sz="24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defRPr/>
            </a:pPr>
            <a:r>
              <a:rPr lang="vi-VN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bài văn</a:t>
            </a:r>
            <a:endParaRPr lang="en-US" sz="24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defRPr/>
            </a:pPr>
            <a:r>
              <a:rPr lang="vi-VN" sz="2400" b="1" i="1" u="sng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 ý :</a:t>
            </a:r>
          </a:p>
          <a:p>
            <a:pPr marL="342900" indent="-342900" algn="ctr" eaLnBrk="1" hangingPunct="1">
              <a:buFontTx/>
              <a:buChar char="-"/>
              <a:defRPr/>
            </a:pPr>
            <a:r>
              <a:rPr lang="vi-VN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 nội dung chính của từng đoạn văn</a:t>
            </a:r>
          </a:p>
          <a:p>
            <a:pPr marL="342900" indent="-342900" algn="ctr" eaLnBrk="1" hangingPunct="1">
              <a:buFontTx/>
              <a:buChar char="-"/>
              <a:defRPr/>
            </a:pPr>
            <a:r>
              <a:rPr lang="vi-VN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Xác định phần mở bài, thân bài , kết bài .</a:t>
            </a:r>
          </a:p>
        </p:txBody>
      </p:sp>
      <p:pic>
        <p:nvPicPr>
          <p:cNvPr id="4" name="Video 3">
            <a:hlinkClick r:id="" action="ppaction://media"/>
            <a:extLst>
              <a:ext uri="{FF2B5EF4-FFF2-40B4-BE49-F238E27FC236}">
                <a16:creationId xmlns:a16="http://schemas.microsoft.com/office/drawing/2014/main" id="{578C12E7-2DFF-4D28-BD89-DE4677C54307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416800" y="5562600"/>
            <a:ext cx="1727199" cy="1295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986"/>
    </mc:Choice>
    <mc:Fallback xmlns="">
      <p:transition spd="slow" advTm="489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3">
            <a:extLst>
              <a:ext uri="{FF2B5EF4-FFF2-40B4-BE49-F238E27FC236}">
                <a16:creationId xmlns:a16="http://schemas.microsoft.com/office/drawing/2014/main" id="{BA7D246C-E2E2-4026-ACB2-A6041D2E1E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484" y="-42862"/>
            <a:ext cx="92059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3">
            <a:extLst>
              <a:ext uri="{FF2B5EF4-FFF2-40B4-BE49-F238E27FC236}">
                <a16:creationId xmlns:a16="http://schemas.microsoft.com/office/drawing/2014/main" id="{5DA07675-25EE-4270-BE75-B301C44FB0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2225" y="42863"/>
            <a:ext cx="5105400" cy="6494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 err="1">
                <a:latin typeface="Times New Roman" panose="02020603050405020304" pitchFamily="18" charset="0"/>
              </a:rPr>
              <a:t>Hoàng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hôn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trên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sông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Hương</a:t>
            </a:r>
            <a:endParaRPr lang="en-US" altLang="en-US" sz="2400" dirty="0">
              <a:latin typeface="Times New Roman" panose="02020603050405020304" pitchFamily="18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>
                <a:latin typeface="Times New Roman" panose="02020603050405020304" pitchFamily="18" charset="0"/>
              </a:rPr>
              <a:t>       </a:t>
            </a:r>
            <a:r>
              <a:rPr lang="en-US" altLang="en-US" sz="1500" dirty="0" err="1">
                <a:latin typeface="Times New Roman" panose="02020603050405020304" pitchFamily="18" charset="0"/>
              </a:rPr>
              <a:t>Cuối</a:t>
            </a:r>
            <a:r>
              <a:rPr lang="en-US" altLang="en-US" sz="1500" dirty="0">
                <a:latin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</a:rPr>
              <a:t>buổi</a:t>
            </a:r>
            <a:r>
              <a:rPr lang="en-US" altLang="en-US" sz="1500" dirty="0">
                <a:latin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</a:rPr>
              <a:t>chiều</a:t>
            </a:r>
            <a:r>
              <a:rPr lang="en-US" altLang="en-US" sz="1500" dirty="0">
                <a:latin typeface="Times New Roman" panose="02020603050405020304" pitchFamily="18" charset="0"/>
              </a:rPr>
              <a:t>, </a:t>
            </a:r>
            <a:r>
              <a:rPr lang="en-US" altLang="en-US" sz="1500" dirty="0" err="1">
                <a:latin typeface="Times New Roman" panose="02020603050405020304" pitchFamily="18" charset="0"/>
              </a:rPr>
              <a:t>Huế</a:t>
            </a:r>
            <a:r>
              <a:rPr lang="en-US" altLang="en-US" sz="1500" dirty="0">
                <a:latin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</a:rPr>
              <a:t>thường</a:t>
            </a:r>
            <a:r>
              <a:rPr lang="en-US" altLang="en-US" sz="1500" dirty="0">
                <a:latin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</a:rPr>
              <a:t>trở</a:t>
            </a:r>
            <a:r>
              <a:rPr lang="en-US" altLang="en-US" sz="1500" dirty="0">
                <a:latin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</a:rPr>
              <a:t>về</a:t>
            </a:r>
            <a:r>
              <a:rPr lang="en-US" altLang="en-US" sz="1500" dirty="0">
                <a:latin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</a:rPr>
              <a:t>trong</a:t>
            </a:r>
            <a:r>
              <a:rPr lang="en-US" altLang="en-US" sz="1500" dirty="0">
                <a:latin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</a:rPr>
              <a:t>một</a:t>
            </a:r>
            <a:r>
              <a:rPr lang="en-US" altLang="en-US" sz="1500" dirty="0">
                <a:latin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</a:rPr>
              <a:t>vẻ</a:t>
            </a:r>
            <a:r>
              <a:rPr lang="en-US" altLang="en-US" sz="1500" dirty="0">
                <a:latin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</a:rPr>
              <a:t>yên</a:t>
            </a:r>
            <a:r>
              <a:rPr lang="en-US" altLang="en-US" sz="1500" dirty="0">
                <a:latin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</a:rPr>
              <a:t>tĩnh</a:t>
            </a:r>
            <a:r>
              <a:rPr lang="en-US" altLang="en-US" sz="1500" dirty="0">
                <a:latin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</a:rPr>
              <a:t>lạ</a:t>
            </a:r>
            <a:r>
              <a:rPr lang="en-US" altLang="en-US" sz="1500" dirty="0">
                <a:latin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</a:rPr>
              <a:t>lùng</a:t>
            </a:r>
            <a:r>
              <a:rPr lang="en-US" altLang="en-US" sz="1500" dirty="0">
                <a:latin typeface="Times New Roman" panose="02020603050405020304" pitchFamily="18" charset="0"/>
              </a:rPr>
              <a:t>, </a:t>
            </a:r>
            <a:r>
              <a:rPr lang="en-US" altLang="en-US" sz="1500" dirty="0" err="1">
                <a:latin typeface="Times New Roman" panose="02020603050405020304" pitchFamily="18" charset="0"/>
              </a:rPr>
              <a:t>đến</a:t>
            </a:r>
            <a:r>
              <a:rPr lang="en-US" altLang="en-US" sz="1500" dirty="0">
                <a:latin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</a:rPr>
              <a:t>nỗi</a:t>
            </a:r>
            <a:r>
              <a:rPr lang="en-US" altLang="en-US" sz="1500" dirty="0">
                <a:latin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</a:rPr>
              <a:t>tôi</a:t>
            </a:r>
            <a:r>
              <a:rPr lang="en-US" altLang="en-US" sz="1500" dirty="0">
                <a:latin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</a:rPr>
              <a:t>cảm</a:t>
            </a:r>
            <a:r>
              <a:rPr lang="en-US" altLang="en-US" sz="1500" dirty="0">
                <a:latin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</a:rPr>
              <a:t>thấy</a:t>
            </a:r>
            <a:r>
              <a:rPr lang="en-US" altLang="en-US" sz="1500" dirty="0">
                <a:latin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</a:rPr>
              <a:t>hình</a:t>
            </a:r>
            <a:r>
              <a:rPr lang="en-US" altLang="en-US" sz="1500" dirty="0">
                <a:latin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</a:rPr>
              <a:t>như</a:t>
            </a:r>
            <a:r>
              <a:rPr lang="en-US" altLang="en-US" sz="1500" dirty="0">
                <a:latin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</a:rPr>
              <a:t>có</a:t>
            </a:r>
            <a:r>
              <a:rPr lang="en-US" altLang="en-US" sz="1500" dirty="0">
                <a:latin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</a:rPr>
              <a:t>một</a:t>
            </a:r>
            <a:r>
              <a:rPr lang="en-US" altLang="en-US" sz="1500" dirty="0">
                <a:latin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</a:rPr>
              <a:t>cái</a:t>
            </a:r>
            <a:r>
              <a:rPr lang="en-US" altLang="en-US" sz="1500" dirty="0">
                <a:latin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</a:rPr>
              <a:t>gì</a:t>
            </a:r>
            <a:r>
              <a:rPr lang="en-US" altLang="en-US" sz="1500" dirty="0">
                <a:latin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</a:rPr>
              <a:t>đang</a:t>
            </a:r>
            <a:r>
              <a:rPr lang="en-US" altLang="en-US" sz="1500" dirty="0">
                <a:latin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</a:rPr>
              <a:t>lắng</a:t>
            </a:r>
            <a:r>
              <a:rPr lang="en-US" altLang="en-US" sz="1500" dirty="0">
                <a:latin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</a:rPr>
              <a:t>xuống</a:t>
            </a:r>
            <a:r>
              <a:rPr lang="en-US" altLang="en-US" sz="1500" dirty="0">
                <a:latin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</a:rPr>
              <a:t>thêm</a:t>
            </a:r>
            <a:r>
              <a:rPr lang="en-US" altLang="en-US" sz="1500" dirty="0">
                <a:latin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</a:rPr>
              <a:t>một</a:t>
            </a:r>
            <a:r>
              <a:rPr lang="en-US" altLang="en-US" sz="1500" dirty="0">
                <a:latin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</a:rPr>
              <a:t>chút</a:t>
            </a:r>
            <a:r>
              <a:rPr lang="en-US" altLang="en-US" sz="1500" dirty="0">
                <a:latin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</a:rPr>
              <a:t>nữa</a:t>
            </a:r>
            <a:r>
              <a:rPr lang="en-US" altLang="en-US" sz="1500" dirty="0">
                <a:latin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</a:rPr>
              <a:t>trong</a:t>
            </a:r>
            <a:r>
              <a:rPr lang="en-US" altLang="en-US" sz="1500" dirty="0">
                <a:latin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</a:rPr>
              <a:t>thành</a:t>
            </a:r>
            <a:r>
              <a:rPr lang="en-US" altLang="en-US" sz="1500" dirty="0">
                <a:latin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</a:rPr>
              <a:t>phố</a:t>
            </a:r>
            <a:r>
              <a:rPr lang="en-US" altLang="en-US" sz="1500" dirty="0">
                <a:latin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</a:rPr>
              <a:t>hằng</a:t>
            </a:r>
            <a:r>
              <a:rPr lang="en-US" altLang="en-US" sz="1500" dirty="0">
                <a:latin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</a:rPr>
              <a:t>ngày</a:t>
            </a:r>
            <a:r>
              <a:rPr lang="en-US" altLang="en-US" sz="1500" dirty="0">
                <a:latin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</a:rPr>
              <a:t>đã</a:t>
            </a:r>
            <a:r>
              <a:rPr lang="en-US" altLang="en-US" sz="1500" dirty="0">
                <a:latin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</a:rPr>
              <a:t>rất</a:t>
            </a:r>
            <a:r>
              <a:rPr lang="en-US" altLang="en-US" sz="1500" dirty="0">
                <a:latin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</a:rPr>
              <a:t>yên</a:t>
            </a:r>
            <a:r>
              <a:rPr lang="en-US" altLang="en-US" sz="1500" dirty="0">
                <a:latin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</a:rPr>
              <a:t>tĩnh</a:t>
            </a:r>
            <a:r>
              <a:rPr lang="en-US" altLang="en-US" sz="1500" dirty="0">
                <a:latin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</a:rPr>
              <a:t>này</a:t>
            </a:r>
            <a:r>
              <a:rPr lang="en-US" altLang="en-US" sz="1500" dirty="0">
                <a:latin typeface="Times New Roman" panose="02020603050405020304" pitchFamily="18" charset="0"/>
              </a:rPr>
              <a:t>. </a:t>
            </a:r>
            <a:endParaRPr lang="vi-VN" altLang="en-US" sz="1500" dirty="0">
              <a:latin typeface="Times New Roman" panose="02020603050405020304" pitchFamily="18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en-US" altLang="en-US" sz="900" dirty="0">
              <a:latin typeface="Times New Roman" panose="02020603050405020304" pitchFamily="18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1500" dirty="0">
                <a:latin typeface="Times New Roman" panose="02020603050405020304" pitchFamily="18" charset="0"/>
              </a:rPr>
              <a:t>          </a:t>
            </a:r>
            <a:r>
              <a:rPr lang="en-US" altLang="en-US" sz="1500" dirty="0" err="1">
                <a:latin typeface="Times New Roman" panose="02020603050405020304" pitchFamily="18" charset="0"/>
              </a:rPr>
              <a:t>Mùa</a:t>
            </a:r>
            <a:r>
              <a:rPr lang="en-US" altLang="en-US" sz="1500" dirty="0">
                <a:latin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</a:rPr>
              <a:t>thu</a:t>
            </a:r>
            <a:r>
              <a:rPr lang="en-US" altLang="en-US" sz="1500" dirty="0">
                <a:latin typeface="Times New Roman" panose="02020603050405020304" pitchFamily="18" charset="0"/>
              </a:rPr>
              <a:t>, </a:t>
            </a:r>
            <a:r>
              <a:rPr lang="en-US" altLang="en-US" sz="1500" dirty="0" err="1">
                <a:latin typeface="Times New Roman" panose="02020603050405020304" pitchFamily="18" charset="0"/>
              </a:rPr>
              <a:t>gió</a:t>
            </a:r>
            <a:r>
              <a:rPr lang="en-US" altLang="en-US" sz="1500" dirty="0">
                <a:latin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</a:rPr>
              <a:t>thổi</a:t>
            </a:r>
            <a:r>
              <a:rPr lang="en-US" altLang="en-US" sz="1500" dirty="0">
                <a:latin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</a:rPr>
              <a:t>mây</a:t>
            </a:r>
            <a:r>
              <a:rPr lang="en-US" altLang="en-US" sz="1500" dirty="0">
                <a:latin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</a:rPr>
              <a:t>về</a:t>
            </a:r>
            <a:r>
              <a:rPr lang="en-US" altLang="en-US" sz="1500" dirty="0">
                <a:latin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</a:rPr>
              <a:t>phía</a:t>
            </a:r>
            <a:r>
              <a:rPr lang="en-US" altLang="en-US" sz="1500" dirty="0">
                <a:latin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</a:rPr>
              <a:t>cửa</a:t>
            </a:r>
            <a:r>
              <a:rPr lang="en-US" altLang="en-US" sz="1500" dirty="0">
                <a:latin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</a:rPr>
              <a:t>sông</a:t>
            </a:r>
            <a:r>
              <a:rPr lang="en-US" altLang="en-US" sz="1500" dirty="0">
                <a:latin typeface="Times New Roman" panose="02020603050405020304" pitchFamily="18" charset="0"/>
              </a:rPr>
              <a:t>, </a:t>
            </a:r>
            <a:r>
              <a:rPr lang="en-US" altLang="en-US" sz="1500" dirty="0" err="1">
                <a:latin typeface="Times New Roman" panose="02020603050405020304" pitchFamily="18" charset="0"/>
              </a:rPr>
              <a:t>mặt</a:t>
            </a:r>
            <a:r>
              <a:rPr lang="en-US" altLang="en-US" sz="1500" dirty="0">
                <a:latin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</a:rPr>
              <a:t>nước</a:t>
            </a:r>
            <a:r>
              <a:rPr lang="en-US" altLang="en-US" sz="1500" dirty="0">
                <a:latin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</a:rPr>
              <a:t>phía</a:t>
            </a:r>
            <a:r>
              <a:rPr lang="en-US" altLang="en-US" sz="1500" dirty="0">
                <a:latin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</a:rPr>
              <a:t>dưới</a:t>
            </a:r>
            <a:r>
              <a:rPr lang="en-US" altLang="en-US" sz="1500" dirty="0">
                <a:latin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</a:rPr>
              <a:t>cầu</a:t>
            </a:r>
            <a:r>
              <a:rPr lang="en-US" altLang="en-US" sz="1500" dirty="0">
                <a:latin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</a:rPr>
              <a:t>Tràng</a:t>
            </a:r>
            <a:r>
              <a:rPr lang="en-US" altLang="en-US" sz="1500" dirty="0">
                <a:latin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</a:rPr>
              <a:t>Tiền</a:t>
            </a:r>
            <a:r>
              <a:rPr lang="en-US" altLang="en-US" sz="1500" dirty="0">
                <a:latin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</a:rPr>
              <a:t>đen</a:t>
            </a:r>
            <a:r>
              <a:rPr lang="en-US" altLang="en-US" sz="1500" dirty="0">
                <a:latin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</a:rPr>
              <a:t>sẫm</a:t>
            </a:r>
            <a:r>
              <a:rPr lang="en-US" altLang="en-US" sz="1500" dirty="0">
                <a:latin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</a:rPr>
              <a:t>lại</a:t>
            </a:r>
            <a:r>
              <a:rPr lang="en-US" altLang="en-US" sz="1500" dirty="0">
                <a:latin typeface="Times New Roman" panose="02020603050405020304" pitchFamily="18" charset="0"/>
              </a:rPr>
              <a:t>, </a:t>
            </a:r>
            <a:r>
              <a:rPr lang="en-US" altLang="en-US" sz="1500" dirty="0" err="1">
                <a:latin typeface="Times New Roman" panose="02020603050405020304" pitchFamily="18" charset="0"/>
              </a:rPr>
              <a:t>trong</a:t>
            </a:r>
            <a:r>
              <a:rPr lang="en-US" altLang="en-US" sz="1500" dirty="0">
                <a:latin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</a:rPr>
              <a:t>khi</a:t>
            </a:r>
            <a:r>
              <a:rPr lang="en-US" altLang="en-US" sz="1500" dirty="0">
                <a:latin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</a:rPr>
              <a:t>phía</a:t>
            </a:r>
            <a:r>
              <a:rPr lang="en-US" altLang="en-US" sz="1500" dirty="0">
                <a:latin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</a:rPr>
              <a:t>trên</a:t>
            </a:r>
            <a:r>
              <a:rPr lang="en-US" altLang="en-US" sz="1500" dirty="0">
                <a:latin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</a:rPr>
              <a:t>này</a:t>
            </a:r>
            <a:r>
              <a:rPr lang="en-US" altLang="en-US" sz="1500" dirty="0">
                <a:latin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</a:rPr>
              <a:t>lên</a:t>
            </a:r>
            <a:r>
              <a:rPr lang="en-US" altLang="en-US" sz="1500" dirty="0">
                <a:latin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</a:rPr>
              <a:t>mãi</a:t>
            </a:r>
            <a:r>
              <a:rPr lang="en-US" altLang="en-US" sz="1500" dirty="0">
                <a:latin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</a:rPr>
              <a:t>gần</a:t>
            </a:r>
            <a:r>
              <a:rPr lang="en-US" altLang="en-US" sz="1500" dirty="0">
                <a:latin typeface="Times New Roman" panose="02020603050405020304" pitchFamily="18" charset="0"/>
              </a:rPr>
              <a:t> Kim Long, </a:t>
            </a:r>
            <a:r>
              <a:rPr lang="en-US" altLang="en-US" sz="1500" dirty="0" err="1">
                <a:latin typeface="Times New Roman" panose="02020603050405020304" pitchFamily="18" charset="0"/>
              </a:rPr>
              <a:t>mặt</a:t>
            </a:r>
            <a:r>
              <a:rPr lang="en-US" altLang="en-US" sz="1500" dirty="0">
                <a:latin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</a:rPr>
              <a:t>sông</a:t>
            </a:r>
            <a:r>
              <a:rPr lang="en-US" altLang="en-US" sz="1500" dirty="0">
                <a:latin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</a:rPr>
              <a:t>sáng</a:t>
            </a:r>
            <a:r>
              <a:rPr lang="en-US" altLang="en-US" sz="1500" dirty="0">
                <a:latin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</a:rPr>
              <a:t>màu</a:t>
            </a:r>
            <a:r>
              <a:rPr lang="en-US" altLang="en-US" sz="1500" dirty="0">
                <a:latin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</a:rPr>
              <a:t>ngọc</a:t>
            </a:r>
            <a:r>
              <a:rPr lang="en-US" altLang="en-US" sz="1500" dirty="0">
                <a:latin typeface="Times New Roman" panose="02020603050405020304" pitchFamily="18" charset="0"/>
              </a:rPr>
              <a:t> lam in </a:t>
            </a:r>
            <a:r>
              <a:rPr lang="en-US" altLang="en-US" sz="1500" dirty="0" err="1">
                <a:latin typeface="Times New Roman" panose="02020603050405020304" pitchFamily="18" charset="0"/>
              </a:rPr>
              <a:t>những</a:t>
            </a:r>
            <a:r>
              <a:rPr lang="en-US" altLang="en-US" sz="1500" dirty="0">
                <a:latin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</a:rPr>
              <a:t>vệt</a:t>
            </a:r>
            <a:r>
              <a:rPr lang="en-US" altLang="en-US" sz="1500" dirty="0">
                <a:latin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</a:rPr>
              <a:t>mây</a:t>
            </a:r>
            <a:r>
              <a:rPr lang="en-US" altLang="en-US" sz="1500" dirty="0">
                <a:latin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</a:rPr>
              <a:t>hồng</a:t>
            </a:r>
            <a:r>
              <a:rPr lang="en-US" altLang="en-US" sz="1500" dirty="0">
                <a:latin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</a:rPr>
              <a:t>rực</a:t>
            </a:r>
            <a:r>
              <a:rPr lang="en-US" altLang="en-US" sz="1500" dirty="0">
                <a:latin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</a:rPr>
              <a:t>rỡ</a:t>
            </a:r>
            <a:r>
              <a:rPr lang="en-US" altLang="en-US" sz="1500" dirty="0">
                <a:latin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</a:rPr>
              <a:t>của</a:t>
            </a:r>
            <a:r>
              <a:rPr lang="en-US" altLang="en-US" sz="1500" dirty="0">
                <a:latin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</a:rPr>
              <a:t>trời</a:t>
            </a:r>
            <a:r>
              <a:rPr lang="en-US" altLang="en-US" sz="1500" dirty="0">
                <a:latin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</a:rPr>
              <a:t>chiều</a:t>
            </a:r>
            <a:r>
              <a:rPr lang="en-US" altLang="en-US" sz="1500" dirty="0">
                <a:latin typeface="Times New Roman" panose="02020603050405020304" pitchFamily="18" charset="0"/>
              </a:rPr>
              <a:t>. </a:t>
            </a:r>
            <a:r>
              <a:rPr lang="en-US" altLang="en-US" sz="1500" dirty="0" err="1">
                <a:latin typeface="Times New Roman" panose="02020603050405020304" pitchFamily="18" charset="0"/>
              </a:rPr>
              <a:t>Hình</a:t>
            </a:r>
            <a:r>
              <a:rPr lang="en-US" altLang="en-US" sz="1500" dirty="0">
                <a:latin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</a:rPr>
              <a:t>như</a:t>
            </a:r>
            <a:r>
              <a:rPr lang="en-US" altLang="en-US" sz="1500" dirty="0">
                <a:latin typeface="Times New Roman" panose="02020603050405020304" pitchFamily="18" charset="0"/>
              </a:rPr>
              <a:t> con </a:t>
            </a:r>
            <a:r>
              <a:rPr lang="en-US" altLang="en-US" sz="1500" dirty="0" err="1">
                <a:latin typeface="Times New Roman" panose="02020603050405020304" pitchFamily="18" charset="0"/>
              </a:rPr>
              <a:t>sông</a:t>
            </a:r>
            <a:r>
              <a:rPr lang="en-US" altLang="en-US" sz="1500" dirty="0">
                <a:latin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</a:rPr>
              <a:t>Hương</a:t>
            </a:r>
            <a:r>
              <a:rPr lang="en-US" altLang="en-US" sz="1500" dirty="0">
                <a:latin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</a:rPr>
              <a:t>rất</a:t>
            </a:r>
            <a:r>
              <a:rPr lang="en-US" altLang="en-US" sz="1500" dirty="0">
                <a:latin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</a:rPr>
              <a:t>nhạy</a:t>
            </a:r>
            <a:r>
              <a:rPr lang="en-US" altLang="en-US" sz="1500" dirty="0">
                <a:latin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</a:rPr>
              <a:t>cảm</a:t>
            </a:r>
            <a:r>
              <a:rPr lang="en-US" altLang="en-US" sz="1500" dirty="0">
                <a:latin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</a:rPr>
              <a:t>với</a:t>
            </a:r>
            <a:r>
              <a:rPr lang="en-US" altLang="en-US" sz="1500" dirty="0">
                <a:latin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</a:rPr>
              <a:t>ánh</a:t>
            </a:r>
            <a:r>
              <a:rPr lang="en-US" altLang="en-US" sz="1500" dirty="0">
                <a:latin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</a:rPr>
              <a:t>sáng</a:t>
            </a:r>
            <a:r>
              <a:rPr lang="en-US" altLang="en-US" sz="1500" dirty="0">
                <a:latin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</a:rPr>
              <a:t>nên</a:t>
            </a:r>
            <a:r>
              <a:rPr lang="en-US" altLang="en-US" sz="1500" dirty="0">
                <a:latin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</a:rPr>
              <a:t>đến</a:t>
            </a:r>
            <a:r>
              <a:rPr lang="en-US" altLang="en-US" sz="1500" dirty="0">
                <a:latin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</a:rPr>
              <a:t>lúc</a:t>
            </a:r>
            <a:r>
              <a:rPr lang="en-US" altLang="en-US" sz="1500" dirty="0">
                <a:latin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</a:rPr>
              <a:t>tối</a:t>
            </a:r>
            <a:r>
              <a:rPr lang="en-US" altLang="en-US" sz="1500" dirty="0">
                <a:latin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</a:rPr>
              <a:t>hẳn</a:t>
            </a:r>
            <a:r>
              <a:rPr lang="en-US" altLang="en-US" sz="1500" dirty="0">
                <a:latin typeface="Times New Roman" panose="02020603050405020304" pitchFamily="18" charset="0"/>
              </a:rPr>
              <a:t>, </a:t>
            </a:r>
            <a:r>
              <a:rPr lang="en-US" altLang="en-US" sz="1500" dirty="0" err="1">
                <a:latin typeface="Times New Roman" panose="02020603050405020304" pitchFamily="18" charset="0"/>
              </a:rPr>
              <a:t>đứng</a:t>
            </a:r>
            <a:r>
              <a:rPr lang="en-US" altLang="en-US" sz="1500" dirty="0">
                <a:latin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</a:rPr>
              <a:t>trên</a:t>
            </a:r>
            <a:r>
              <a:rPr lang="en-US" altLang="en-US" sz="1500" dirty="0">
                <a:latin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</a:rPr>
              <a:t>cầu</a:t>
            </a:r>
            <a:r>
              <a:rPr lang="en-US" altLang="en-US" sz="1500" dirty="0">
                <a:latin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</a:rPr>
              <a:t>chăm</a:t>
            </a:r>
            <a:r>
              <a:rPr lang="en-US" altLang="en-US" sz="1500" dirty="0">
                <a:latin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</a:rPr>
              <a:t>chú</a:t>
            </a:r>
            <a:r>
              <a:rPr lang="en-US" altLang="en-US" sz="1500" dirty="0">
                <a:latin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</a:rPr>
              <a:t>nhìn</a:t>
            </a:r>
            <a:r>
              <a:rPr lang="en-US" altLang="en-US" sz="1500" dirty="0">
                <a:latin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</a:rPr>
              <a:t>xuống</a:t>
            </a:r>
            <a:r>
              <a:rPr lang="en-US" altLang="en-US" sz="1500" dirty="0">
                <a:latin typeface="Times New Roman" panose="02020603050405020304" pitchFamily="18" charset="0"/>
              </a:rPr>
              <a:t>, </a:t>
            </a:r>
            <a:r>
              <a:rPr lang="en-US" altLang="en-US" sz="1500" dirty="0" err="1">
                <a:latin typeface="Times New Roman" panose="02020603050405020304" pitchFamily="18" charset="0"/>
              </a:rPr>
              <a:t>người</a:t>
            </a:r>
            <a:r>
              <a:rPr lang="en-US" altLang="en-US" sz="1500" dirty="0">
                <a:latin typeface="Times New Roman" panose="02020603050405020304" pitchFamily="18" charset="0"/>
              </a:rPr>
              <a:t> ta </a:t>
            </a:r>
            <a:r>
              <a:rPr lang="en-US" altLang="en-US" sz="1500" dirty="0" err="1">
                <a:latin typeface="Times New Roman" panose="02020603050405020304" pitchFamily="18" charset="0"/>
              </a:rPr>
              <a:t>vẫn</a:t>
            </a:r>
            <a:r>
              <a:rPr lang="en-US" altLang="en-US" sz="1500" dirty="0">
                <a:latin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</a:rPr>
              <a:t>còn</a:t>
            </a:r>
            <a:r>
              <a:rPr lang="en-US" altLang="en-US" sz="1500" dirty="0">
                <a:latin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</a:rPr>
              <a:t>thấy</a:t>
            </a:r>
            <a:r>
              <a:rPr lang="en-US" altLang="en-US" sz="1500" dirty="0">
                <a:latin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</a:rPr>
              <a:t>những</a:t>
            </a:r>
            <a:r>
              <a:rPr lang="en-US" altLang="en-US" sz="1500" dirty="0">
                <a:latin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</a:rPr>
              <a:t>mảng</a:t>
            </a:r>
            <a:r>
              <a:rPr lang="en-US" altLang="en-US" sz="1500" dirty="0">
                <a:latin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</a:rPr>
              <a:t>sắc</a:t>
            </a:r>
            <a:r>
              <a:rPr lang="en-US" altLang="en-US" sz="1500" dirty="0">
                <a:latin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</a:rPr>
              <a:t>mơ</a:t>
            </a:r>
            <a:r>
              <a:rPr lang="en-US" altLang="en-US" sz="1500" dirty="0">
                <a:latin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</a:rPr>
              <a:t>hồng</a:t>
            </a:r>
            <a:r>
              <a:rPr lang="en-US" altLang="en-US" sz="1500" dirty="0">
                <a:latin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</a:rPr>
              <a:t>ửng</a:t>
            </a:r>
            <a:r>
              <a:rPr lang="en-US" altLang="en-US" sz="1500" dirty="0">
                <a:latin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</a:rPr>
              <a:t>lên</a:t>
            </a:r>
            <a:r>
              <a:rPr lang="en-US" altLang="en-US" sz="1500" dirty="0">
                <a:latin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</a:rPr>
              <a:t>như</a:t>
            </a:r>
            <a:r>
              <a:rPr lang="en-US" altLang="en-US" sz="1500" dirty="0">
                <a:latin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</a:rPr>
              <a:t>một</a:t>
            </a:r>
            <a:r>
              <a:rPr lang="en-US" altLang="en-US" sz="1500" dirty="0">
                <a:latin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</a:rPr>
              <a:t>thứ</a:t>
            </a:r>
            <a:r>
              <a:rPr lang="en-US" altLang="en-US" sz="1500" dirty="0">
                <a:latin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</a:rPr>
              <a:t>ảo</a:t>
            </a:r>
            <a:r>
              <a:rPr lang="en-US" altLang="en-US" sz="1500" dirty="0">
                <a:latin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</a:rPr>
              <a:t>giác</a:t>
            </a:r>
            <a:r>
              <a:rPr lang="en-US" altLang="en-US" sz="1500" dirty="0">
                <a:latin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</a:rPr>
              <a:t>trên</a:t>
            </a:r>
            <a:r>
              <a:rPr lang="en-US" altLang="en-US" sz="1500" dirty="0">
                <a:latin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</a:rPr>
              <a:t>mặt</a:t>
            </a:r>
            <a:r>
              <a:rPr lang="en-US" altLang="en-US" sz="1500" dirty="0">
                <a:latin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</a:rPr>
              <a:t>nước</a:t>
            </a:r>
            <a:r>
              <a:rPr lang="en-US" altLang="en-US" sz="1500" dirty="0">
                <a:latin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</a:rPr>
              <a:t>tối</a:t>
            </a:r>
            <a:r>
              <a:rPr lang="en-US" altLang="en-US" sz="1500" dirty="0">
                <a:latin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</a:rPr>
              <a:t>thẳm</a:t>
            </a:r>
            <a:r>
              <a:rPr lang="en-US" altLang="en-US" sz="1500" dirty="0">
                <a:latin typeface="Times New Roman" panose="02020603050405020304" pitchFamily="18" charset="0"/>
              </a:rPr>
              <a:t>. </a:t>
            </a:r>
            <a:r>
              <a:rPr lang="en-US" altLang="en-US" sz="1500" dirty="0" err="1">
                <a:latin typeface="Times New Roman" panose="02020603050405020304" pitchFamily="18" charset="0"/>
              </a:rPr>
              <a:t>Phố</a:t>
            </a:r>
            <a:r>
              <a:rPr lang="en-US" altLang="en-US" sz="1500" dirty="0">
                <a:latin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</a:rPr>
              <a:t>ít</a:t>
            </a:r>
            <a:r>
              <a:rPr lang="en-US" altLang="en-US" sz="1500" dirty="0">
                <a:latin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</a:rPr>
              <a:t>người</a:t>
            </a:r>
            <a:r>
              <a:rPr lang="en-US" altLang="en-US" sz="1500" dirty="0">
                <a:latin typeface="Times New Roman" panose="02020603050405020304" pitchFamily="18" charset="0"/>
              </a:rPr>
              <a:t>, con </a:t>
            </a:r>
            <a:r>
              <a:rPr lang="en-US" altLang="en-US" sz="1500" dirty="0" err="1">
                <a:latin typeface="Times New Roman" panose="02020603050405020304" pitchFamily="18" charset="0"/>
              </a:rPr>
              <a:t>đường</a:t>
            </a:r>
            <a:r>
              <a:rPr lang="en-US" altLang="en-US" sz="1500" dirty="0">
                <a:latin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</a:rPr>
              <a:t>ven</a:t>
            </a:r>
            <a:r>
              <a:rPr lang="en-US" altLang="en-US" sz="1500" dirty="0">
                <a:latin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</a:rPr>
              <a:t>sông</a:t>
            </a:r>
            <a:r>
              <a:rPr lang="en-US" altLang="en-US" sz="1500" dirty="0">
                <a:latin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</a:rPr>
              <a:t>như</a:t>
            </a:r>
            <a:r>
              <a:rPr lang="en-US" altLang="en-US" sz="1500" dirty="0">
                <a:latin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</a:rPr>
              <a:t>dài</a:t>
            </a:r>
            <a:r>
              <a:rPr lang="en-US" altLang="en-US" sz="1500" dirty="0">
                <a:latin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</a:rPr>
              <a:t>thêm</a:t>
            </a:r>
            <a:r>
              <a:rPr lang="en-US" altLang="en-US" sz="1500" dirty="0">
                <a:latin typeface="Times New Roman" panose="02020603050405020304" pitchFamily="18" charset="0"/>
              </a:rPr>
              <a:t> ra </a:t>
            </a:r>
            <a:r>
              <a:rPr lang="en-US" altLang="en-US" sz="1500" dirty="0" err="1">
                <a:latin typeface="Times New Roman" panose="02020603050405020304" pitchFamily="18" charset="0"/>
              </a:rPr>
              <a:t>dưới</a:t>
            </a:r>
            <a:r>
              <a:rPr lang="en-US" altLang="en-US" sz="1500" dirty="0">
                <a:latin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</a:rPr>
              <a:t>vòm</a:t>
            </a:r>
            <a:r>
              <a:rPr lang="en-US" altLang="en-US" sz="1500" dirty="0">
                <a:latin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</a:rPr>
              <a:t>lá</a:t>
            </a:r>
            <a:r>
              <a:rPr lang="en-US" altLang="en-US" sz="1500" dirty="0">
                <a:latin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</a:rPr>
              <a:t>xanh</a:t>
            </a:r>
            <a:r>
              <a:rPr lang="en-US" altLang="en-US" sz="1500" dirty="0">
                <a:latin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</a:rPr>
              <a:t>của</a:t>
            </a:r>
            <a:r>
              <a:rPr lang="en-US" altLang="en-US" sz="1500" dirty="0">
                <a:latin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</a:rPr>
              <a:t>hai</a:t>
            </a:r>
            <a:r>
              <a:rPr lang="en-US" altLang="en-US" sz="1500" dirty="0">
                <a:latin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</a:rPr>
              <a:t>hàng</a:t>
            </a:r>
            <a:r>
              <a:rPr lang="en-US" altLang="en-US" sz="1500" dirty="0">
                <a:latin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</a:rPr>
              <a:t>cây</a:t>
            </a:r>
            <a:r>
              <a:rPr lang="en-US" altLang="en-US" sz="1500" dirty="0">
                <a:latin typeface="Times New Roman" panose="02020603050405020304" pitchFamily="18" charset="0"/>
              </a:rPr>
              <a:t>.</a:t>
            </a:r>
            <a:endParaRPr lang="vi-VN" altLang="en-US" sz="1500" dirty="0">
              <a:latin typeface="Times New Roman" panose="02020603050405020304" pitchFamily="18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en-US" altLang="en-US" sz="900" dirty="0">
              <a:latin typeface="Times New Roman" panose="02020603050405020304" pitchFamily="18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1500" dirty="0">
                <a:latin typeface="Times New Roman" panose="02020603050405020304" pitchFamily="18" charset="0"/>
              </a:rPr>
              <a:t>          </a:t>
            </a:r>
            <a:r>
              <a:rPr lang="en-US" altLang="en-US" sz="1500" dirty="0" err="1">
                <a:latin typeface="Times New Roman" panose="02020603050405020304" pitchFamily="18" charset="0"/>
              </a:rPr>
              <a:t>Phía</a:t>
            </a:r>
            <a:r>
              <a:rPr lang="en-US" altLang="en-US" sz="1500" dirty="0">
                <a:latin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</a:rPr>
              <a:t>bên</a:t>
            </a:r>
            <a:r>
              <a:rPr lang="en-US" altLang="en-US" sz="1500" dirty="0">
                <a:latin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</a:rPr>
              <a:t>sông</a:t>
            </a:r>
            <a:r>
              <a:rPr lang="en-US" altLang="en-US" sz="1500" dirty="0">
                <a:latin typeface="Times New Roman" panose="02020603050405020304" pitchFamily="18" charset="0"/>
              </a:rPr>
              <a:t>, </a:t>
            </a:r>
            <a:r>
              <a:rPr lang="en-US" altLang="en-US" sz="1500" dirty="0" err="1">
                <a:latin typeface="Times New Roman" panose="02020603050405020304" pitchFamily="18" charset="0"/>
              </a:rPr>
              <a:t>xóm</a:t>
            </a:r>
            <a:r>
              <a:rPr lang="en-US" altLang="en-US" sz="1500" dirty="0">
                <a:latin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</a:rPr>
              <a:t>Cồn</a:t>
            </a:r>
            <a:r>
              <a:rPr lang="en-US" altLang="en-US" sz="1500" dirty="0">
                <a:latin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</a:rPr>
              <a:t>Hến</a:t>
            </a:r>
            <a:r>
              <a:rPr lang="en-US" altLang="en-US" sz="1500" dirty="0">
                <a:latin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</a:rPr>
              <a:t>nấu</a:t>
            </a:r>
            <a:r>
              <a:rPr lang="en-US" altLang="en-US" sz="1500" dirty="0">
                <a:latin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</a:rPr>
              <a:t>cơm</a:t>
            </a:r>
            <a:r>
              <a:rPr lang="en-US" altLang="en-US" sz="1500" dirty="0">
                <a:latin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</a:rPr>
              <a:t>chiều</a:t>
            </a:r>
            <a:r>
              <a:rPr lang="en-US" altLang="en-US" sz="1500" dirty="0">
                <a:latin typeface="Times New Roman" panose="02020603050405020304" pitchFamily="18" charset="0"/>
              </a:rPr>
              <a:t>, </a:t>
            </a:r>
            <a:r>
              <a:rPr lang="en-US" altLang="en-US" sz="1500" dirty="0" err="1">
                <a:latin typeface="Times New Roman" panose="02020603050405020304" pitchFamily="18" charset="0"/>
              </a:rPr>
              <a:t>thả</a:t>
            </a:r>
            <a:r>
              <a:rPr lang="en-US" altLang="en-US" sz="1500" dirty="0">
                <a:latin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</a:rPr>
              <a:t>khói</a:t>
            </a:r>
            <a:r>
              <a:rPr lang="en-US" altLang="en-US" sz="1500" dirty="0">
                <a:latin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</a:rPr>
              <a:t>nghi</a:t>
            </a:r>
            <a:r>
              <a:rPr lang="en-US" altLang="en-US" sz="1500" dirty="0">
                <a:latin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</a:rPr>
              <a:t>ngút</a:t>
            </a:r>
            <a:r>
              <a:rPr lang="en-US" altLang="en-US" sz="1500" dirty="0">
                <a:latin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</a:rPr>
              <a:t>cả</a:t>
            </a:r>
            <a:r>
              <a:rPr lang="en-US" altLang="en-US" sz="1500" dirty="0">
                <a:latin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</a:rPr>
              <a:t>một</a:t>
            </a:r>
            <a:r>
              <a:rPr lang="en-US" altLang="en-US" sz="1500" dirty="0">
                <a:latin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</a:rPr>
              <a:t>vùng</a:t>
            </a:r>
            <a:r>
              <a:rPr lang="en-US" altLang="en-US" sz="1500" dirty="0">
                <a:latin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</a:rPr>
              <a:t>tre</a:t>
            </a:r>
            <a:r>
              <a:rPr lang="en-US" altLang="en-US" sz="1500" dirty="0">
                <a:latin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</a:rPr>
              <a:t>trúc</a:t>
            </a:r>
            <a:r>
              <a:rPr lang="en-US" altLang="en-US" sz="1500" dirty="0">
                <a:latin typeface="Times New Roman" panose="02020603050405020304" pitchFamily="18" charset="0"/>
              </a:rPr>
              <a:t>. </a:t>
            </a:r>
            <a:r>
              <a:rPr lang="en-US" altLang="en-US" sz="1500" dirty="0" err="1">
                <a:latin typeface="Times New Roman" panose="02020603050405020304" pitchFamily="18" charset="0"/>
              </a:rPr>
              <a:t>Đâu</a:t>
            </a:r>
            <a:r>
              <a:rPr lang="en-US" altLang="en-US" sz="1500" dirty="0">
                <a:latin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</a:rPr>
              <a:t>đó</a:t>
            </a:r>
            <a:r>
              <a:rPr lang="en-US" altLang="en-US" sz="1500" dirty="0">
                <a:latin typeface="Times New Roman" panose="02020603050405020304" pitchFamily="18" charset="0"/>
              </a:rPr>
              <a:t>, </a:t>
            </a:r>
            <a:r>
              <a:rPr lang="en-US" altLang="en-US" sz="1500" dirty="0" err="1">
                <a:latin typeface="Times New Roman" panose="02020603050405020304" pitchFamily="18" charset="0"/>
              </a:rPr>
              <a:t>từ</a:t>
            </a:r>
            <a:r>
              <a:rPr lang="en-US" altLang="en-US" sz="1500" dirty="0">
                <a:latin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</a:rPr>
              <a:t>sau</a:t>
            </a:r>
            <a:r>
              <a:rPr lang="en-US" altLang="en-US" sz="1500" dirty="0">
                <a:latin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</a:rPr>
              <a:t>khúc</a:t>
            </a:r>
            <a:r>
              <a:rPr lang="en-US" altLang="en-US" sz="1500" dirty="0">
                <a:latin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</a:rPr>
              <a:t>quanh</a:t>
            </a:r>
            <a:r>
              <a:rPr lang="en-US" altLang="en-US" sz="1500" dirty="0">
                <a:latin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</a:rPr>
              <a:t>vắng</a:t>
            </a:r>
            <a:r>
              <a:rPr lang="en-US" altLang="en-US" sz="1500" dirty="0">
                <a:latin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</a:rPr>
              <a:t>lặng</a:t>
            </a:r>
            <a:r>
              <a:rPr lang="en-US" altLang="en-US" sz="1500" dirty="0">
                <a:latin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</a:rPr>
              <a:t>của</a:t>
            </a:r>
            <a:r>
              <a:rPr lang="en-US" altLang="en-US" sz="1500" dirty="0">
                <a:latin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</a:rPr>
              <a:t>dòng</a:t>
            </a:r>
            <a:r>
              <a:rPr lang="en-US" altLang="en-US" sz="1500" dirty="0">
                <a:latin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</a:rPr>
              <a:t>sông</a:t>
            </a:r>
            <a:r>
              <a:rPr lang="en-US" altLang="en-US" sz="1500" dirty="0">
                <a:latin typeface="Times New Roman" panose="02020603050405020304" pitchFamily="18" charset="0"/>
              </a:rPr>
              <a:t>, </a:t>
            </a:r>
            <a:r>
              <a:rPr lang="en-US" altLang="en-US" sz="1500" dirty="0" err="1">
                <a:latin typeface="Times New Roman" panose="02020603050405020304" pitchFamily="18" charset="0"/>
              </a:rPr>
              <a:t>tiếng</a:t>
            </a:r>
            <a:r>
              <a:rPr lang="en-US" altLang="en-US" sz="1500" dirty="0">
                <a:latin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</a:rPr>
              <a:t>lanh</a:t>
            </a:r>
            <a:r>
              <a:rPr lang="en-US" altLang="en-US" sz="1500" dirty="0">
                <a:latin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</a:rPr>
              <a:t>canh</a:t>
            </a:r>
            <a:r>
              <a:rPr lang="en-US" altLang="en-US" sz="1500" dirty="0">
                <a:latin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</a:rPr>
              <a:t>của</a:t>
            </a:r>
            <a:r>
              <a:rPr lang="en-US" altLang="en-US" sz="1500" dirty="0">
                <a:latin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</a:rPr>
              <a:t>thuyền</a:t>
            </a:r>
            <a:r>
              <a:rPr lang="en-US" altLang="en-US" sz="1500" dirty="0">
                <a:latin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</a:rPr>
              <a:t>chài</a:t>
            </a:r>
            <a:r>
              <a:rPr lang="en-US" altLang="en-US" sz="1500" dirty="0">
                <a:latin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</a:rPr>
              <a:t>gỡ</a:t>
            </a:r>
            <a:r>
              <a:rPr lang="en-US" altLang="en-US" sz="1500" dirty="0">
                <a:latin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</a:rPr>
              <a:t>những</a:t>
            </a:r>
            <a:r>
              <a:rPr lang="en-US" altLang="en-US" sz="1500" dirty="0">
                <a:latin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</a:rPr>
              <a:t>mẻ</a:t>
            </a:r>
            <a:r>
              <a:rPr lang="en-US" altLang="en-US" sz="1500" dirty="0">
                <a:latin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</a:rPr>
              <a:t>cá</a:t>
            </a:r>
            <a:r>
              <a:rPr lang="en-US" altLang="en-US" sz="1500" dirty="0">
                <a:latin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</a:rPr>
              <a:t>cuối</a:t>
            </a:r>
            <a:r>
              <a:rPr lang="en-US" altLang="en-US" sz="1500" dirty="0">
                <a:latin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</a:rPr>
              <a:t>cùng</a:t>
            </a:r>
            <a:r>
              <a:rPr lang="en-US" altLang="en-US" sz="1500" dirty="0">
                <a:latin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</a:rPr>
              <a:t>truyền</a:t>
            </a:r>
            <a:r>
              <a:rPr lang="en-US" altLang="en-US" sz="1500" dirty="0">
                <a:latin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</a:rPr>
              <a:t>đi</a:t>
            </a:r>
            <a:r>
              <a:rPr lang="en-US" altLang="en-US" sz="1500" dirty="0">
                <a:latin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</a:rPr>
              <a:t>trên</a:t>
            </a:r>
            <a:r>
              <a:rPr lang="en-US" altLang="en-US" sz="1500" dirty="0">
                <a:latin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</a:rPr>
              <a:t>mặt</a:t>
            </a:r>
            <a:r>
              <a:rPr lang="en-US" altLang="en-US" sz="1500" dirty="0">
                <a:latin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</a:rPr>
              <a:t>nước</a:t>
            </a:r>
            <a:r>
              <a:rPr lang="en-US" altLang="en-US" sz="1500" dirty="0">
                <a:latin typeface="Times New Roman" panose="02020603050405020304" pitchFamily="18" charset="0"/>
              </a:rPr>
              <a:t>, </a:t>
            </a:r>
            <a:r>
              <a:rPr lang="en-US" altLang="en-US" sz="1500" dirty="0" err="1">
                <a:latin typeface="Times New Roman" panose="02020603050405020304" pitchFamily="18" charset="0"/>
              </a:rPr>
              <a:t>khiến</a:t>
            </a:r>
            <a:r>
              <a:rPr lang="en-US" altLang="en-US" sz="1500" dirty="0">
                <a:latin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</a:rPr>
              <a:t>mặt</a:t>
            </a:r>
            <a:r>
              <a:rPr lang="en-US" altLang="en-US" sz="1500" dirty="0">
                <a:latin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</a:rPr>
              <a:t>sông</a:t>
            </a:r>
            <a:r>
              <a:rPr lang="en-US" altLang="en-US" sz="1500" dirty="0">
                <a:latin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</a:rPr>
              <a:t>nghe</a:t>
            </a:r>
            <a:r>
              <a:rPr lang="en-US" altLang="en-US" sz="1500" dirty="0">
                <a:latin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</a:rPr>
              <a:t>như</a:t>
            </a:r>
            <a:r>
              <a:rPr lang="en-US" altLang="en-US" sz="1500" dirty="0">
                <a:latin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</a:rPr>
              <a:t>rộng</a:t>
            </a:r>
            <a:r>
              <a:rPr lang="en-US" altLang="en-US" sz="1500" dirty="0">
                <a:latin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</a:rPr>
              <a:t>hơn</a:t>
            </a:r>
            <a:r>
              <a:rPr lang="en-US" altLang="en-US" sz="1500" dirty="0">
                <a:latin typeface="Times New Roman" panose="02020603050405020304" pitchFamily="18" charset="0"/>
              </a:rPr>
              <a:t>. </a:t>
            </a:r>
            <a:r>
              <a:rPr lang="en-US" altLang="en-US" sz="1500" dirty="0" err="1">
                <a:latin typeface="Times New Roman" panose="02020603050405020304" pitchFamily="18" charset="0"/>
              </a:rPr>
              <a:t>Và</a:t>
            </a:r>
            <a:r>
              <a:rPr lang="en-US" altLang="en-US" sz="1500" dirty="0">
                <a:latin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</a:rPr>
              <a:t>khi</a:t>
            </a:r>
            <a:r>
              <a:rPr lang="en-US" altLang="en-US" sz="1500" dirty="0">
                <a:latin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</a:rPr>
              <a:t>dãy</a:t>
            </a:r>
            <a:r>
              <a:rPr lang="en-US" altLang="en-US" sz="1500" dirty="0">
                <a:latin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</a:rPr>
              <a:t>đèn</a:t>
            </a:r>
            <a:r>
              <a:rPr lang="en-US" altLang="en-US" sz="1500" dirty="0">
                <a:latin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</a:rPr>
              <a:t>bên</a:t>
            </a:r>
            <a:r>
              <a:rPr lang="en-US" altLang="en-US" sz="1500" dirty="0">
                <a:latin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</a:rPr>
              <a:t>đường</a:t>
            </a:r>
            <a:r>
              <a:rPr lang="en-US" altLang="en-US" sz="1500" dirty="0">
                <a:latin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</a:rPr>
              <a:t>bắt</a:t>
            </a:r>
            <a:r>
              <a:rPr lang="en-US" altLang="en-US" sz="1500" dirty="0">
                <a:latin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</a:rPr>
              <a:t>đầu</a:t>
            </a:r>
            <a:r>
              <a:rPr lang="en-US" altLang="en-US" sz="1500" dirty="0">
                <a:latin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</a:rPr>
              <a:t>thắp</a:t>
            </a:r>
            <a:r>
              <a:rPr lang="en-US" altLang="en-US" sz="1500" dirty="0">
                <a:latin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</a:rPr>
              <a:t>lên</a:t>
            </a:r>
            <a:r>
              <a:rPr lang="en-US" altLang="en-US" sz="1500" dirty="0">
                <a:latin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</a:rPr>
              <a:t>những</a:t>
            </a:r>
            <a:r>
              <a:rPr lang="en-US" altLang="en-US" sz="1500" dirty="0">
                <a:latin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</a:rPr>
              <a:t>quả</a:t>
            </a:r>
            <a:r>
              <a:rPr lang="en-US" altLang="en-US" sz="1500" dirty="0">
                <a:latin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</a:rPr>
              <a:t>tròn</a:t>
            </a:r>
            <a:r>
              <a:rPr lang="en-US" altLang="en-US" sz="1500" dirty="0">
                <a:latin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</a:rPr>
              <a:t>màu</a:t>
            </a:r>
            <a:r>
              <a:rPr lang="en-US" altLang="en-US" sz="1500" dirty="0">
                <a:latin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</a:rPr>
              <a:t>tím</a:t>
            </a:r>
            <a:r>
              <a:rPr lang="en-US" altLang="en-US" sz="1500" dirty="0">
                <a:latin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</a:rPr>
              <a:t>nhạt</a:t>
            </a:r>
            <a:r>
              <a:rPr lang="en-US" altLang="en-US" sz="1500" dirty="0">
                <a:latin typeface="Times New Roman" panose="02020603050405020304" pitchFamily="18" charset="0"/>
              </a:rPr>
              <a:t>, </a:t>
            </a:r>
            <a:r>
              <a:rPr lang="en-US" altLang="en-US" sz="1500" dirty="0" err="1">
                <a:latin typeface="Times New Roman" panose="02020603050405020304" pitchFamily="18" charset="0"/>
              </a:rPr>
              <a:t>chuyển</a:t>
            </a:r>
            <a:r>
              <a:rPr lang="en-US" altLang="en-US" sz="1500" dirty="0">
                <a:latin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</a:rPr>
              <a:t>dần</a:t>
            </a:r>
            <a:r>
              <a:rPr lang="en-US" altLang="en-US" sz="1500" dirty="0">
                <a:latin typeface="Times New Roman" panose="02020603050405020304" pitchFamily="18" charset="0"/>
              </a:rPr>
              <a:t> sang </a:t>
            </a:r>
            <a:r>
              <a:rPr lang="en-US" altLang="en-US" sz="1500" dirty="0" err="1">
                <a:latin typeface="Times New Roman" panose="02020603050405020304" pitchFamily="18" charset="0"/>
              </a:rPr>
              <a:t>màu</a:t>
            </a:r>
            <a:r>
              <a:rPr lang="en-US" altLang="en-US" sz="1500" dirty="0">
                <a:latin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</a:rPr>
              <a:t>xanh</a:t>
            </a:r>
            <a:r>
              <a:rPr lang="en-US" altLang="en-US" sz="1500" dirty="0">
                <a:latin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</a:rPr>
              <a:t>lá</a:t>
            </a:r>
            <a:r>
              <a:rPr lang="en-US" altLang="en-US" sz="1500" dirty="0">
                <a:latin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</a:rPr>
              <a:t>cây</a:t>
            </a:r>
            <a:r>
              <a:rPr lang="en-US" altLang="en-US" sz="1500" dirty="0">
                <a:latin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</a:rPr>
              <a:t>và</a:t>
            </a:r>
            <a:r>
              <a:rPr lang="en-US" altLang="en-US" sz="1500" dirty="0">
                <a:latin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</a:rPr>
              <a:t>cuối</a:t>
            </a:r>
            <a:r>
              <a:rPr lang="en-US" altLang="en-US" sz="1500" dirty="0">
                <a:latin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</a:rPr>
              <a:t>cùng</a:t>
            </a:r>
            <a:r>
              <a:rPr lang="en-US" altLang="en-US" sz="1500" dirty="0">
                <a:latin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</a:rPr>
              <a:t>nở</a:t>
            </a:r>
            <a:r>
              <a:rPr lang="en-US" altLang="en-US" sz="1500" dirty="0">
                <a:latin typeface="Times New Roman" panose="02020603050405020304" pitchFamily="18" charset="0"/>
              </a:rPr>
              <a:t> bung ra </a:t>
            </a:r>
            <a:r>
              <a:rPr lang="en-US" altLang="en-US" sz="1500" dirty="0" err="1">
                <a:latin typeface="Times New Roman" panose="02020603050405020304" pitchFamily="18" charset="0"/>
              </a:rPr>
              <a:t>trong</a:t>
            </a:r>
            <a:r>
              <a:rPr lang="en-US" altLang="en-US" sz="1500" dirty="0">
                <a:latin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</a:rPr>
              <a:t>màu</a:t>
            </a:r>
            <a:r>
              <a:rPr lang="en-US" altLang="en-US" sz="1500" dirty="0">
                <a:latin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</a:rPr>
              <a:t>trắng</a:t>
            </a:r>
            <a:r>
              <a:rPr lang="en-US" altLang="en-US" sz="1500" dirty="0">
                <a:latin typeface="Times New Roman" panose="02020603050405020304" pitchFamily="18" charset="0"/>
              </a:rPr>
              <a:t> soi </a:t>
            </a:r>
            <a:r>
              <a:rPr lang="en-US" altLang="en-US" sz="1500" dirty="0" err="1">
                <a:latin typeface="Times New Roman" panose="02020603050405020304" pitchFamily="18" charset="0"/>
              </a:rPr>
              <a:t>rõ</a:t>
            </a:r>
            <a:r>
              <a:rPr lang="en-US" altLang="en-US" sz="1500" dirty="0">
                <a:latin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</a:rPr>
              <a:t>mặt</a:t>
            </a:r>
            <a:r>
              <a:rPr lang="en-US" altLang="en-US" sz="1500" dirty="0">
                <a:latin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</a:rPr>
              <a:t>người</a:t>
            </a:r>
            <a:r>
              <a:rPr lang="en-US" altLang="en-US" sz="1500" dirty="0">
                <a:latin typeface="Times New Roman" panose="02020603050405020304" pitchFamily="18" charset="0"/>
              </a:rPr>
              <a:t> qua </a:t>
            </a:r>
            <a:r>
              <a:rPr lang="en-US" altLang="en-US" sz="1500" dirty="0" err="1">
                <a:latin typeface="Times New Roman" panose="02020603050405020304" pitchFamily="18" charset="0"/>
              </a:rPr>
              <a:t>lại</a:t>
            </a:r>
            <a:r>
              <a:rPr lang="en-US" altLang="en-US" sz="1500" dirty="0">
                <a:latin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</a:rPr>
              <a:t>thì</a:t>
            </a:r>
            <a:r>
              <a:rPr lang="en-US" altLang="en-US" sz="1500" dirty="0">
                <a:latin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</a:rPr>
              <a:t>khoảnh</a:t>
            </a:r>
            <a:r>
              <a:rPr lang="en-US" altLang="en-US" sz="1500" dirty="0">
                <a:latin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</a:rPr>
              <a:t>khắc</a:t>
            </a:r>
            <a:r>
              <a:rPr lang="en-US" altLang="en-US" sz="1500" dirty="0">
                <a:latin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</a:rPr>
              <a:t>yên</a:t>
            </a:r>
            <a:r>
              <a:rPr lang="en-US" altLang="en-US" sz="1500" dirty="0">
                <a:latin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</a:rPr>
              <a:t>tĩnh</a:t>
            </a:r>
            <a:r>
              <a:rPr lang="en-US" altLang="en-US" sz="1500" dirty="0">
                <a:latin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</a:rPr>
              <a:t>của</a:t>
            </a:r>
            <a:r>
              <a:rPr lang="en-US" altLang="en-US" sz="1500" dirty="0">
                <a:latin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</a:rPr>
              <a:t>buổi</a:t>
            </a:r>
            <a:r>
              <a:rPr lang="en-US" altLang="en-US" sz="1500" dirty="0">
                <a:latin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</a:rPr>
              <a:t>chiều</a:t>
            </a:r>
            <a:r>
              <a:rPr lang="en-US" altLang="en-US" sz="1500" dirty="0">
                <a:latin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</a:rPr>
              <a:t>cũng</a:t>
            </a:r>
            <a:r>
              <a:rPr lang="en-US" altLang="en-US" sz="1500" dirty="0">
                <a:latin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</a:rPr>
              <a:t>chấm</a:t>
            </a:r>
            <a:r>
              <a:rPr lang="en-US" altLang="en-US" sz="1500" dirty="0">
                <a:latin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</a:rPr>
              <a:t>dứt</a:t>
            </a:r>
            <a:r>
              <a:rPr lang="en-US" altLang="en-US" sz="1500" dirty="0">
                <a:latin typeface="Times New Roman" panose="02020603050405020304" pitchFamily="18" charset="0"/>
              </a:rPr>
              <a:t>.</a:t>
            </a:r>
            <a:endParaRPr lang="vi-VN" altLang="en-US" sz="1500" dirty="0">
              <a:latin typeface="Times New Roman" panose="02020603050405020304" pitchFamily="18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en-US" altLang="en-US" sz="900" dirty="0">
              <a:latin typeface="Times New Roman" panose="02020603050405020304" pitchFamily="18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1500" dirty="0">
                <a:latin typeface="Times New Roman" panose="02020603050405020304" pitchFamily="18" charset="0"/>
              </a:rPr>
              <a:t>      </a:t>
            </a:r>
            <a:r>
              <a:rPr lang="en-US" altLang="en-US" sz="1500" dirty="0" err="1">
                <a:latin typeface="Times New Roman" panose="02020603050405020304" pitchFamily="18" charset="0"/>
              </a:rPr>
              <a:t>Huế</a:t>
            </a:r>
            <a:r>
              <a:rPr lang="en-US" altLang="en-US" sz="1500" dirty="0">
                <a:latin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</a:rPr>
              <a:t>thức</a:t>
            </a:r>
            <a:r>
              <a:rPr lang="en-US" altLang="en-US" sz="1500" dirty="0">
                <a:latin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</a:rPr>
              <a:t>dậy</a:t>
            </a:r>
            <a:r>
              <a:rPr lang="en-US" altLang="en-US" sz="1500" dirty="0">
                <a:latin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</a:rPr>
              <a:t>trong</a:t>
            </a:r>
            <a:r>
              <a:rPr lang="en-US" altLang="en-US" sz="1500" dirty="0">
                <a:latin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</a:rPr>
              <a:t>một</a:t>
            </a:r>
            <a:r>
              <a:rPr lang="en-US" altLang="en-US" sz="1500" dirty="0">
                <a:latin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</a:rPr>
              <a:t>nhịp</a:t>
            </a:r>
            <a:r>
              <a:rPr lang="en-US" altLang="en-US" sz="1500" dirty="0">
                <a:latin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</a:rPr>
              <a:t>chuyển</a:t>
            </a:r>
            <a:r>
              <a:rPr lang="en-US" altLang="en-US" sz="1500" dirty="0">
                <a:latin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</a:rPr>
              <a:t>động</a:t>
            </a:r>
            <a:r>
              <a:rPr lang="en-US" altLang="en-US" sz="1500" dirty="0">
                <a:latin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</a:rPr>
              <a:t>mới</a:t>
            </a:r>
            <a:r>
              <a:rPr lang="en-US" altLang="en-US" sz="1500" dirty="0">
                <a:latin typeface="Times New Roman" panose="02020603050405020304" pitchFamily="18" charset="0"/>
              </a:rPr>
              <a:t>, </a:t>
            </a:r>
            <a:r>
              <a:rPr lang="en-US" altLang="en-US" sz="1500" dirty="0" err="1">
                <a:latin typeface="Times New Roman" panose="02020603050405020304" pitchFamily="18" charset="0"/>
              </a:rPr>
              <a:t>đi</a:t>
            </a:r>
            <a:r>
              <a:rPr lang="en-US" altLang="en-US" sz="1500" dirty="0">
                <a:latin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</a:rPr>
              <a:t>vào</a:t>
            </a:r>
            <a:r>
              <a:rPr lang="en-US" altLang="en-US" sz="1500" dirty="0">
                <a:latin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</a:rPr>
              <a:t>cuộc</a:t>
            </a:r>
            <a:r>
              <a:rPr lang="en-US" altLang="en-US" sz="1500" dirty="0">
                <a:latin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</a:rPr>
              <a:t>sống</a:t>
            </a:r>
            <a:r>
              <a:rPr lang="en-US" altLang="en-US" sz="1500" dirty="0">
                <a:latin typeface="Times New Roman" panose="02020603050405020304" pitchFamily="18" charset="0"/>
              </a:rPr>
              <a:t> ban </a:t>
            </a:r>
            <a:r>
              <a:rPr lang="en-US" altLang="en-US" sz="1500" dirty="0" err="1">
                <a:latin typeface="Times New Roman" panose="02020603050405020304" pitchFamily="18" charset="0"/>
              </a:rPr>
              <a:t>đầu</a:t>
            </a:r>
            <a:r>
              <a:rPr lang="en-US" altLang="en-US" sz="1500" dirty="0">
                <a:latin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</a:rPr>
              <a:t>của</a:t>
            </a:r>
            <a:r>
              <a:rPr lang="en-US" altLang="en-US" sz="1500" dirty="0">
                <a:latin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</a:rPr>
              <a:t>nó</a:t>
            </a:r>
            <a:r>
              <a:rPr lang="en-US" altLang="en-US" sz="1500" dirty="0">
                <a:latin typeface="Times New Roman" panose="02020603050405020304" pitchFamily="18" charset="0"/>
              </a:rPr>
              <a:t>.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1500" i="1" dirty="0">
                <a:latin typeface="Times New Roman" panose="02020603050405020304" pitchFamily="18" charset="0"/>
              </a:rPr>
              <a:t>Theo</a:t>
            </a:r>
            <a:r>
              <a:rPr lang="en-US" altLang="en-US" sz="1500" dirty="0">
                <a:latin typeface="Times New Roman" panose="02020603050405020304" pitchFamily="18" charset="0"/>
              </a:rPr>
              <a:t> </a:t>
            </a:r>
            <a:r>
              <a:rPr lang="en-US" altLang="en-US" sz="1200" dirty="0">
                <a:latin typeface="Times New Roman" panose="02020603050405020304" pitchFamily="18" charset="0"/>
              </a:rPr>
              <a:t>HOÀNG PHỦ NGỌC TƯỜNG</a:t>
            </a:r>
          </a:p>
        </p:txBody>
      </p:sp>
      <p:sp>
        <p:nvSpPr>
          <p:cNvPr id="6" name="Text Box 8">
            <a:extLst>
              <a:ext uri="{FF2B5EF4-FFF2-40B4-BE49-F238E27FC236}">
                <a16:creationId xmlns:a16="http://schemas.microsoft.com/office/drawing/2014/main" id="{67BCC726-5914-4793-84F2-A7D8CA304C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2225" y="424898"/>
            <a:ext cx="609600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vi-VN" altLang="en-US" sz="1800">
                <a:solidFill>
                  <a:srgbClr val="C00000"/>
                </a:solidFill>
                <a:latin typeface="Times New Roman" panose="02020603050405020304" pitchFamily="18" charset="0"/>
              </a:rPr>
              <a:t>(1)</a:t>
            </a:r>
            <a:endParaRPr lang="en-US" altLang="en-US" sz="1800">
              <a:solidFill>
                <a:srgbClr val="C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" name="Text Box 8">
            <a:extLst>
              <a:ext uri="{FF2B5EF4-FFF2-40B4-BE49-F238E27FC236}">
                <a16:creationId xmlns:a16="http://schemas.microsoft.com/office/drawing/2014/main" id="{AF37D2D1-7FFB-4B45-937A-6599BD9B52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83" y="1501886"/>
            <a:ext cx="609600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vi-VN" altLang="en-US" sz="1800" dirty="0">
                <a:solidFill>
                  <a:srgbClr val="C00000"/>
                </a:solidFill>
                <a:latin typeface="Times New Roman" panose="02020603050405020304" pitchFamily="18" charset="0"/>
              </a:rPr>
              <a:t>(2)</a:t>
            </a:r>
            <a:r>
              <a:rPr lang="en-US" altLang="en-US" sz="1800" dirty="0">
                <a:solidFill>
                  <a:srgbClr val="C00000"/>
                </a:solidFill>
                <a:latin typeface="Times New Roman" panose="02020603050405020304" pitchFamily="18" charset="0"/>
              </a:rPr>
              <a:t>  </a:t>
            </a:r>
          </a:p>
        </p:txBody>
      </p:sp>
      <p:sp>
        <p:nvSpPr>
          <p:cNvPr id="8" name="Text Box 8">
            <a:extLst>
              <a:ext uri="{FF2B5EF4-FFF2-40B4-BE49-F238E27FC236}">
                <a16:creationId xmlns:a16="http://schemas.microsoft.com/office/drawing/2014/main" id="{17B917A1-B947-4C2B-A224-59FB1312EB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363" y="3676650"/>
            <a:ext cx="609601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vi-VN" altLang="en-US" sz="1800" dirty="0">
                <a:solidFill>
                  <a:srgbClr val="C00000"/>
                </a:solidFill>
                <a:latin typeface="Times New Roman" panose="02020603050405020304" pitchFamily="18" charset="0"/>
              </a:rPr>
              <a:t>(3)</a:t>
            </a:r>
            <a:endParaRPr lang="en-US" altLang="en-US" sz="1800" dirty="0">
              <a:solidFill>
                <a:srgbClr val="C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9" name="Text Box 8">
            <a:extLst>
              <a:ext uri="{FF2B5EF4-FFF2-40B4-BE49-F238E27FC236}">
                <a16:creationId xmlns:a16="http://schemas.microsoft.com/office/drawing/2014/main" id="{A4C893D5-9740-44DB-A880-F00FA0A784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20651" y="5688013"/>
            <a:ext cx="609600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vi-VN" altLang="en-US" sz="1800" dirty="0">
                <a:solidFill>
                  <a:srgbClr val="C00000"/>
                </a:solidFill>
                <a:latin typeface="Times New Roman" panose="02020603050405020304" pitchFamily="18" charset="0"/>
              </a:rPr>
              <a:t>(4)</a:t>
            </a:r>
            <a:endParaRPr lang="en-US" altLang="en-US" sz="1800" dirty="0">
              <a:solidFill>
                <a:srgbClr val="C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" name="Right Brace 2">
            <a:extLst>
              <a:ext uri="{FF2B5EF4-FFF2-40B4-BE49-F238E27FC236}">
                <a16:creationId xmlns:a16="http://schemas.microsoft.com/office/drawing/2014/main" id="{201E144B-FD24-4CAC-99FF-DAB31DDAB7BC}"/>
              </a:ext>
            </a:extLst>
          </p:cNvPr>
          <p:cNvSpPr/>
          <p:nvPr/>
        </p:nvSpPr>
        <p:spPr>
          <a:xfrm>
            <a:off x="5154613" y="488950"/>
            <a:ext cx="153987" cy="914400"/>
          </a:xfrm>
          <a:prstGeom prst="rightBrac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0" name="Text Box 8">
            <a:extLst>
              <a:ext uri="{FF2B5EF4-FFF2-40B4-BE49-F238E27FC236}">
                <a16:creationId xmlns:a16="http://schemas.microsoft.com/office/drawing/2014/main" id="{DC2EA24E-EBFB-40AA-B223-1365113458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4613" y="133231"/>
            <a:ext cx="1981200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vi-VN" altLang="en-US" sz="2400" dirty="0">
                <a:solidFill>
                  <a:srgbClr val="C00000"/>
                </a:solidFill>
                <a:latin typeface="Times New Roman" panose="02020603050405020304" pitchFamily="18" charset="0"/>
              </a:rPr>
              <a:t>Mở bài:</a:t>
            </a:r>
            <a:endParaRPr lang="en-US" altLang="en-US" sz="2400" dirty="0">
              <a:solidFill>
                <a:srgbClr val="C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" name="Text Box 8">
            <a:extLst>
              <a:ext uri="{FF2B5EF4-FFF2-40B4-BE49-F238E27FC236}">
                <a16:creationId xmlns:a16="http://schemas.microsoft.com/office/drawing/2014/main" id="{C2495625-EE01-4A57-A088-5514D5756E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83200" y="617538"/>
            <a:ext cx="3675063" cy="830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vi-VN" altLang="en-US" sz="2400" dirty="0">
                <a:latin typeface="Times New Roman" panose="02020603050405020304" pitchFamily="18" charset="0"/>
              </a:rPr>
              <a:t>Huế đặc biệt yên tĩnh  lúc hoàng hôn.</a:t>
            </a:r>
            <a:endParaRPr lang="en-US" altLang="en-US" sz="2400" dirty="0">
              <a:latin typeface="Times New Roman" panose="02020603050405020304" pitchFamily="18" charset="0"/>
            </a:endParaRPr>
          </a:p>
        </p:txBody>
      </p:sp>
      <p:sp>
        <p:nvSpPr>
          <p:cNvPr id="12" name="Right Brace 11">
            <a:extLst>
              <a:ext uri="{FF2B5EF4-FFF2-40B4-BE49-F238E27FC236}">
                <a16:creationId xmlns:a16="http://schemas.microsoft.com/office/drawing/2014/main" id="{F7801B0C-5F1C-4A2E-83B9-D77BDC64FDC2}"/>
              </a:ext>
            </a:extLst>
          </p:cNvPr>
          <p:cNvSpPr/>
          <p:nvPr/>
        </p:nvSpPr>
        <p:spPr>
          <a:xfrm>
            <a:off x="5174836" y="1642235"/>
            <a:ext cx="180975" cy="3825875"/>
          </a:xfrm>
          <a:prstGeom prst="rightBrac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3" name="Text Box 8">
            <a:extLst>
              <a:ext uri="{FF2B5EF4-FFF2-40B4-BE49-F238E27FC236}">
                <a16:creationId xmlns:a16="http://schemas.microsoft.com/office/drawing/2014/main" id="{5BE90C46-E44E-40FB-B321-3343E67108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00663" y="1662113"/>
            <a:ext cx="1981200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vi-VN" altLang="en-US" sz="2400" dirty="0">
                <a:solidFill>
                  <a:srgbClr val="C00000"/>
                </a:solidFill>
                <a:latin typeface="Times New Roman" panose="02020603050405020304" pitchFamily="18" charset="0"/>
              </a:rPr>
              <a:t>Thân  bài:</a:t>
            </a:r>
            <a:endParaRPr lang="en-US" altLang="en-US" sz="2400" dirty="0">
              <a:solidFill>
                <a:srgbClr val="C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4" name="Text Box 8">
            <a:extLst>
              <a:ext uri="{FF2B5EF4-FFF2-40B4-BE49-F238E27FC236}">
                <a16:creationId xmlns:a16="http://schemas.microsoft.com/office/drawing/2014/main" id="{148D006B-1D40-45DC-A132-E36E979160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07173" y="2147715"/>
            <a:ext cx="3990975" cy="120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vi-VN" altLang="en-US" sz="2400" dirty="0">
                <a:latin typeface="Times New Roman" panose="02020603050405020304" pitchFamily="18" charset="0"/>
              </a:rPr>
              <a:t>- Sông Hương đổi sắc từ lúc bắt đầu hoàng hôn đến lúc tối hẳn.</a:t>
            </a:r>
            <a:endParaRPr lang="en-US" altLang="en-US" sz="2400" dirty="0">
              <a:latin typeface="Times New Roman" panose="02020603050405020304" pitchFamily="18" charset="0"/>
            </a:endParaRPr>
          </a:p>
        </p:txBody>
      </p:sp>
      <p:sp>
        <p:nvSpPr>
          <p:cNvPr id="15" name="Text Box 8">
            <a:extLst>
              <a:ext uri="{FF2B5EF4-FFF2-40B4-BE49-F238E27FC236}">
                <a16:creationId xmlns:a16="http://schemas.microsoft.com/office/drawing/2014/main" id="{2675CC4A-EB6B-471A-B653-FA512177FB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70016" y="3703808"/>
            <a:ext cx="3900488" cy="1570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vi-VN" altLang="en-US" sz="2400" dirty="0">
                <a:latin typeface="Times New Roman" panose="02020603050405020304" pitchFamily="18" charset="0"/>
              </a:rPr>
              <a:t>- Hoạt động của con người bên bờ sông, trên mặt sông từ lúc hoàng hôn đến lúc thành phố lên đèn.</a:t>
            </a:r>
            <a:endParaRPr lang="en-US" altLang="en-US" sz="2400" dirty="0">
              <a:latin typeface="Times New Roman" panose="02020603050405020304" pitchFamily="18" charset="0"/>
            </a:endParaRPr>
          </a:p>
        </p:txBody>
      </p:sp>
      <p:sp>
        <p:nvSpPr>
          <p:cNvPr id="16" name="Right Brace 15">
            <a:extLst>
              <a:ext uri="{FF2B5EF4-FFF2-40B4-BE49-F238E27FC236}">
                <a16:creationId xmlns:a16="http://schemas.microsoft.com/office/drawing/2014/main" id="{2750E3FC-EB1E-4628-9C0C-48597253FF11}"/>
              </a:ext>
            </a:extLst>
          </p:cNvPr>
          <p:cNvSpPr/>
          <p:nvPr/>
        </p:nvSpPr>
        <p:spPr>
          <a:xfrm>
            <a:off x="5227328" y="5767591"/>
            <a:ext cx="73336" cy="486124"/>
          </a:xfrm>
          <a:prstGeom prst="rightBrac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7" name="Text Box 8">
            <a:extLst>
              <a:ext uri="{FF2B5EF4-FFF2-40B4-BE49-F238E27FC236}">
                <a16:creationId xmlns:a16="http://schemas.microsoft.com/office/drawing/2014/main" id="{4413632D-F164-41CB-9E69-F250623FED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80038" y="5595938"/>
            <a:ext cx="1981200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vi-VN" altLang="en-US" sz="2400" dirty="0">
                <a:solidFill>
                  <a:srgbClr val="C00000"/>
                </a:solidFill>
                <a:latin typeface="Times New Roman" panose="02020603050405020304" pitchFamily="18" charset="0"/>
              </a:rPr>
              <a:t>Kết bài:</a:t>
            </a:r>
            <a:endParaRPr lang="en-US" altLang="en-US" sz="2400" dirty="0">
              <a:solidFill>
                <a:srgbClr val="C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8" name="Text Box 8">
            <a:extLst>
              <a:ext uri="{FF2B5EF4-FFF2-40B4-BE49-F238E27FC236}">
                <a16:creationId xmlns:a16="http://schemas.microsoft.com/office/drawing/2014/main" id="{B96D530C-C42B-4FFB-868B-A8C0CE3707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27327" y="5995986"/>
            <a:ext cx="4083050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vi-VN" altLang="en-US" sz="2400">
                <a:latin typeface="Times New Roman" panose="02020603050405020304" pitchFamily="18" charset="0"/>
              </a:rPr>
              <a:t>Huế thức dậy sau hoàng hôn.</a:t>
            </a:r>
            <a:endParaRPr lang="en-US" altLang="en-US" sz="2400">
              <a:latin typeface="Times New Roman" panose="02020603050405020304" pitchFamily="18" charset="0"/>
            </a:endParaRPr>
          </a:p>
        </p:txBody>
      </p:sp>
      <p:pic>
        <p:nvPicPr>
          <p:cNvPr id="25" name="Audio 24">
            <a:hlinkClick r:id="" action="ppaction://media"/>
            <a:extLst>
              <a:ext uri="{FF2B5EF4-FFF2-40B4-BE49-F238E27FC236}">
                <a16:creationId xmlns:a16="http://schemas.microsoft.com/office/drawing/2014/main" id="{CF135836-9E93-4C11-AFFF-42965C44FB7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748"/>
    </mc:Choice>
    <mc:Fallback xmlns="">
      <p:transition spd="slow" advTm="427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3" grpId="0" animBg="1"/>
      <p:bldP spid="10" grpId="0"/>
      <p:bldP spid="11" grpId="0"/>
      <p:bldP spid="12" grpId="0" animBg="1"/>
      <p:bldP spid="13" grpId="0"/>
      <p:bldP spid="14" grpId="0"/>
      <p:bldP spid="15" grpId="0"/>
      <p:bldP spid="16" grpId="0" animBg="1"/>
      <p:bldP spid="17" grpId="0"/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3">
            <a:extLst>
              <a:ext uri="{FF2B5EF4-FFF2-40B4-BE49-F238E27FC236}">
                <a16:creationId xmlns:a16="http://schemas.microsoft.com/office/drawing/2014/main" id="{DCA3DFD6-F416-4A64-8B76-6928D8F465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6" y="0"/>
            <a:ext cx="91852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8">
            <a:extLst>
              <a:ext uri="{FF2B5EF4-FFF2-40B4-BE49-F238E27FC236}">
                <a16:creationId xmlns:a16="http://schemas.microsoft.com/office/drawing/2014/main" id="{AF4FD5FA-2C14-4A48-A866-A02A3F0249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53013" y="1304925"/>
            <a:ext cx="1981200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vi-VN" altLang="en-US" sz="2400" u="sng">
                <a:solidFill>
                  <a:srgbClr val="C00000"/>
                </a:solidFill>
                <a:latin typeface="Times New Roman" panose="02020603050405020304" pitchFamily="18" charset="0"/>
              </a:rPr>
              <a:t>Mở bài:</a:t>
            </a:r>
            <a:endParaRPr lang="en-US" altLang="en-US" sz="2400" u="sng">
              <a:solidFill>
                <a:srgbClr val="C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" name="Text Box 8">
            <a:extLst>
              <a:ext uri="{FF2B5EF4-FFF2-40B4-BE49-F238E27FC236}">
                <a16:creationId xmlns:a16="http://schemas.microsoft.com/office/drawing/2014/main" id="{2365D732-1558-4B14-99CA-B3060FA9E2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13325" y="1912938"/>
            <a:ext cx="3676650" cy="83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vi-VN" altLang="en-US" sz="2400">
                <a:latin typeface="Times New Roman" panose="02020603050405020304" pitchFamily="18" charset="0"/>
              </a:rPr>
              <a:t>Huế đặc biệt yên tĩnh  lúc hoàng hôn.</a:t>
            </a: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13" name="Text Box 8">
            <a:extLst>
              <a:ext uri="{FF2B5EF4-FFF2-40B4-BE49-F238E27FC236}">
                <a16:creationId xmlns:a16="http://schemas.microsoft.com/office/drawing/2014/main" id="{A104E784-2F56-48E0-AF65-CE0DE0253D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2713" y="2678113"/>
            <a:ext cx="1981200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vi-VN" altLang="en-US" sz="2400" u="sng">
                <a:solidFill>
                  <a:srgbClr val="C00000"/>
                </a:solidFill>
                <a:latin typeface="Times New Roman" panose="02020603050405020304" pitchFamily="18" charset="0"/>
              </a:rPr>
              <a:t>Thân  bài:</a:t>
            </a:r>
            <a:endParaRPr lang="en-US" altLang="en-US" sz="2400" u="sng">
              <a:solidFill>
                <a:srgbClr val="C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4" name="Text Box 8">
            <a:extLst>
              <a:ext uri="{FF2B5EF4-FFF2-40B4-BE49-F238E27FC236}">
                <a16:creationId xmlns:a16="http://schemas.microsoft.com/office/drawing/2014/main" id="{53944877-6AF0-4C43-A0BF-204FC9FC57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53013" y="3236913"/>
            <a:ext cx="3990975" cy="120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vi-VN" altLang="en-US" sz="2400">
                <a:latin typeface="Times New Roman" panose="02020603050405020304" pitchFamily="18" charset="0"/>
              </a:rPr>
              <a:t>- Sông Hương đổi sắc từ lúc bắt đầu hoàng hôn đến lúc tối hẳn.</a:t>
            </a: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15" name="Text Box 8">
            <a:extLst>
              <a:ext uri="{FF2B5EF4-FFF2-40B4-BE49-F238E27FC236}">
                <a16:creationId xmlns:a16="http://schemas.microsoft.com/office/drawing/2014/main" id="{D760FAA0-ADB7-4B72-89DF-838DCB9AB6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40313" y="4379913"/>
            <a:ext cx="3989388" cy="1570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vi-VN" altLang="en-US" sz="2400" dirty="0">
                <a:latin typeface="Times New Roman" panose="02020603050405020304" pitchFamily="18" charset="0"/>
              </a:rPr>
              <a:t>- Hoạt động của con người bên bờ sông, trên mặt sông từ lúc hoàng hôn đến lúc thành phố lên đèn.</a:t>
            </a:r>
            <a:endParaRPr lang="en-US" altLang="en-US" sz="2400" dirty="0">
              <a:latin typeface="Times New Roman" panose="02020603050405020304" pitchFamily="18" charset="0"/>
            </a:endParaRPr>
          </a:p>
        </p:txBody>
      </p:sp>
      <p:sp>
        <p:nvSpPr>
          <p:cNvPr id="17" name="Text Box 8">
            <a:extLst>
              <a:ext uri="{FF2B5EF4-FFF2-40B4-BE49-F238E27FC236}">
                <a16:creationId xmlns:a16="http://schemas.microsoft.com/office/drawing/2014/main" id="{3ACB3321-B512-44FF-BFF4-AC42A8EC85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40313" y="5740400"/>
            <a:ext cx="1981200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vi-VN" altLang="en-US" sz="2400" u="sng">
                <a:solidFill>
                  <a:srgbClr val="C00000"/>
                </a:solidFill>
                <a:latin typeface="Times New Roman" panose="02020603050405020304" pitchFamily="18" charset="0"/>
              </a:rPr>
              <a:t>Kết bài:</a:t>
            </a:r>
            <a:endParaRPr lang="en-US" altLang="en-US" sz="2400" u="sng">
              <a:solidFill>
                <a:srgbClr val="C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8" name="Text Box 8">
            <a:extLst>
              <a:ext uri="{FF2B5EF4-FFF2-40B4-BE49-F238E27FC236}">
                <a16:creationId xmlns:a16="http://schemas.microsoft.com/office/drawing/2014/main" id="{08985E08-76CC-4AB7-9EBD-D7A695B641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00625" y="6202363"/>
            <a:ext cx="4081463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vi-VN" altLang="en-US" sz="2400">
                <a:latin typeface="Times New Roman" panose="02020603050405020304" pitchFamily="18" charset="0"/>
              </a:rPr>
              <a:t>Huế thức dậy sau hoàng hôn.</a:t>
            </a: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19" name="Text Box 8">
            <a:extLst>
              <a:ext uri="{FF2B5EF4-FFF2-40B4-BE49-F238E27FC236}">
                <a16:creationId xmlns:a16="http://schemas.microsoft.com/office/drawing/2014/main" id="{5F6CCB29-0F48-4E1A-B20A-C1C933B935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95250"/>
            <a:ext cx="441960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vi-VN" altLang="en-US" sz="2400" b="1">
                <a:latin typeface="Times New Roman" panose="02020603050405020304" pitchFamily="18" charset="0"/>
              </a:rPr>
              <a:t>Quang cảnh làng mạc ngày mùa</a:t>
            </a:r>
            <a:endParaRPr lang="en-US" altLang="en-US" sz="2400" b="1">
              <a:latin typeface="Times New Roman" panose="02020603050405020304" pitchFamily="18" charset="0"/>
            </a:endParaRPr>
          </a:p>
        </p:txBody>
      </p:sp>
      <p:sp>
        <p:nvSpPr>
          <p:cNvPr id="20" name="Text Box 8">
            <a:extLst>
              <a:ext uri="{FF2B5EF4-FFF2-40B4-BE49-F238E27FC236}">
                <a16:creationId xmlns:a16="http://schemas.microsoft.com/office/drawing/2014/main" id="{DFCA4C84-9E8F-461E-8699-095D101047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66700" y="935038"/>
            <a:ext cx="2616200" cy="120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vi-VN" altLang="en-US" sz="2400">
                <a:latin typeface="Times New Roman" panose="02020603050405020304" pitchFamily="18" charset="0"/>
              </a:rPr>
              <a:t>- Làng quê bao trùm toàn màu vàng.</a:t>
            </a: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21" name="Text Box 8">
            <a:extLst>
              <a:ext uri="{FF2B5EF4-FFF2-40B4-BE49-F238E27FC236}">
                <a16:creationId xmlns:a16="http://schemas.microsoft.com/office/drawing/2014/main" id="{2191E999-CD94-40C3-B1EA-BEA071445C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09550" y="2060575"/>
            <a:ext cx="2647950" cy="120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vi-VN" altLang="en-US" sz="2400">
                <a:latin typeface="Times New Roman" panose="02020603050405020304" pitchFamily="18" charset="0"/>
              </a:rPr>
              <a:t>- Tả các màu vàng rất khác nhau của cảnh vật .</a:t>
            </a: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22" name="Text Box 8">
            <a:extLst>
              <a:ext uri="{FF2B5EF4-FFF2-40B4-BE49-F238E27FC236}">
                <a16:creationId xmlns:a16="http://schemas.microsoft.com/office/drawing/2014/main" id="{613B3D58-BF8B-4BF8-88B7-D28F1B4F14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01613" y="3292475"/>
            <a:ext cx="2203451" cy="83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vi-VN" altLang="en-US" sz="2400">
                <a:latin typeface="Times New Roman" panose="02020603050405020304" pitchFamily="18" charset="0"/>
              </a:rPr>
              <a:t>- Tả thời tiết và con người.</a:t>
            </a:r>
            <a:endParaRPr lang="en-US" altLang="en-US" sz="2400">
              <a:latin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6EE3C84-41FC-4C94-A9CB-19C6CB05C92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4288" y="579438"/>
            <a:ext cx="1844675" cy="1341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 Box 8">
            <a:extLst>
              <a:ext uri="{FF2B5EF4-FFF2-40B4-BE49-F238E27FC236}">
                <a16:creationId xmlns:a16="http://schemas.microsoft.com/office/drawing/2014/main" id="{58A14DC0-6039-42DD-8EF4-6664301035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18050" y="53975"/>
            <a:ext cx="4419600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vi-VN" altLang="en-US" sz="2400" b="1">
                <a:latin typeface="Times New Roman" panose="02020603050405020304" pitchFamily="18" charset="0"/>
              </a:rPr>
              <a:t>Hoàng hôn trên sông Hương</a:t>
            </a:r>
            <a:endParaRPr lang="en-US" altLang="en-US" sz="2400" b="1">
              <a:latin typeface="Times New Roman" panose="02020603050405020304" pitchFamily="18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10A2FAF0-25DB-4032-93B3-1B1021CDB23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8825" y="663575"/>
            <a:ext cx="1995488" cy="115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Right Brace 24">
            <a:extLst>
              <a:ext uri="{FF2B5EF4-FFF2-40B4-BE49-F238E27FC236}">
                <a16:creationId xmlns:a16="http://schemas.microsoft.com/office/drawing/2014/main" id="{6720F929-45B7-45C3-8DE3-223101A08F0D}"/>
              </a:ext>
            </a:extLst>
          </p:cNvPr>
          <p:cNvSpPr/>
          <p:nvPr/>
        </p:nvSpPr>
        <p:spPr>
          <a:xfrm>
            <a:off x="2220913" y="1176338"/>
            <a:ext cx="168275" cy="2709862"/>
          </a:xfrm>
          <a:prstGeom prst="rightBrac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6" name="Text Box 8">
            <a:extLst>
              <a:ext uri="{FF2B5EF4-FFF2-40B4-BE49-F238E27FC236}">
                <a16:creationId xmlns:a16="http://schemas.microsoft.com/office/drawing/2014/main" id="{1272F1AC-471F-4DBC-B1F9-454943B7DE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20913" y="1893283"/>
            <a:ext cx="2312767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342900" indent="-342900" algn="ctr" eaLnBrk="1" hangingPunct="1">
              <a:spcBef>
                <a:spcPct val="50000"/>
              </a:spcBef>
              <a:buFontTx/>
              <a:buChar char="-"/>
            </a:pPr>
            <a:r>
              <a:rPr lang="vi-VN" altLang="en-US" sz="2400" dirty="0">
                <a:solidFill>
                  <a:srgbClr val="C00000"/>
                </a:solidFill>
                <a:latin typeface="Times New Roman" panose="02020603050405020304" pitchFamily="18" charset="0"/>
              </a:rPr>
              <a:t>Tả từng bộ phận của cảnh  (trình tự không gian)</a:t>
            </a:r>
            <a:endParaRPr lang="en-US" altLang="en-US" sz="2400" dirty="0">
              <a:solidFill>
                <a:srgbClr val="C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7" name="Text Box 8">
            <a:extLst>
              <a:ext uri="{FF2B5EF4-FFF2-40B4-BE49-F238E27FC236}">
                <a16:creationId xmlns:a16="http://schemas.microsoft.com/office/drawing/2014/main" id="{EFCFEF65-93A9-4AC3-BC5D-3F12719A05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68887" y="3236913"/>
            <a:ext cx="3989388" cy="120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vi-VN" altLang="en-US" sz="2400" dirty="0">
                <a:latin typeface="Times New Roman" panose="02020603050405020304" pitchFamily="18" charset="0"/>
              </a:rPr>
              <a:t>- Sông Hương đổi sắc </a:t>
            </a:r>
            <a:r>
              <a:rPr lang="vi-VN" altLang="en-US" sz="2400" dirty="0">
                <a:solidFill>
                  <a:srgbClr val="C00000"/>
                </a:solidFill>
                <a:latin typeface="Times New Roman" panose="02020603050405020304" pitchFamily="18" charset="0"/>
              </a:rPr>
              <a:t>từ lúc bắt đầu hoàng hôn đến lúc tối hẳn.</a:t>
            </a:r>
            <a:endParaRPr lang="en-US" altLang="en-US" sz="2400" dirty="0">
              <a:solidFill>
                <a:srgbClr val="C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8" name="Text Box 8">
            <a:extLst>
              <a:ext uri="{FF2B5EF4-FFF2-40B4-BE49-F238E27FC236}">
                <a16:creationId xmlns:a16="http://schemas.microsoft.com/office/drawing/2014/main" id="{CC4E1614-C95B-4603-85A4-7D173AA10E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47456" y="4379913"/>
            <a:ext cx="4002087" cy="1570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vi-VN" altLang="en-US" sz="2400" dirty="0">
                <a:latin typeface="Times New Roman" panose="02020603050405020304" pitchFamily="18" charset="0"/>
              </a:rPr>
              <a:t>- Hoạt động của con người bên bờ sông, trên mặt sông </a:t>
            </a:r>
            <a:r>
              <a:rPr lang="vi-VN" altLang="en-US" sz="2400" dirty="0">
                <a:solidFill>
                  <a:srgbClr val="C00000"/>
                </a:solidFill>
                <a:latin typeface="Times New Roman" panose="02020603050405020304" pitchFamily="18" charset="0"/>
              </a:rPr>
              <a:t>từ lúc hoàng hôn đến lúc thành phố lên đèn.</a:t>
            </a:r>
            <a:endParaRPr lang="en-US" altLang="en-US" sz="2400" dirty="0">
              <a:solidFill>
                <a:srgbClr val="C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9" name="Left Brace 28">
            <a:extLst>
              <a:ext uri="{FF2B5EF4-FFF2-40B4-BE49-F238E27FC236}">
                <a16:creationId xmlns:a16="http://schemas.microsoft.com/office/drawing/2014/main" id="{0442B746-91A8-47B3-B546-74055302BBC1}"/>
              </a:ext>
            </a:extLst>
          </p:cNvPr>
          <p:cNvSpPr/>
          <p:nvPr/>
        </p:nvSpPr>
        <p:spPr>
          <a:xfrm>
            <a:off x="4881563" y="3527425"/>
            <a:ext cx="327025" cy="2011363"/>
          </a:xfrm>
          <a:prstGeom prst="leftBrac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30" name="Text Box 8">
            <a:extLst>
              <a:ext uri="{FF2B5EF4-FFF2-40B4-BE49-F238E27FC236}">
                <a16:creationId xmlns:a16="http://schemas.microsoft.com/office/drawing/2014/main" id="{DB334807-EB8D-42C3-A448-D14E8EFDE1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3635" y="4227512"/>
            <a:ext cx="4229100" cy="83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vi-VN" altLang="en-US" sz="2400" dirty="0">
                <a:solidFill>
                  <a:srgbClr val="C00000"/>
                </a:solidFill>
                <a:latin typeface="Times New Roman" panose="02020603050405020304" pitchFamily="18" charset="0"/>
              </a:rPr>
              <a:t>- Tả sự thay đổi của cảnh theo thời gian ( trình tự thời gian )</a:t>
            </a:r>
            <a:endParaRPr lang="en-US" altLang="en-US" sz="2400" dirty="0">
              <a:solidFill>
                <a:srgbClr val="C0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6" name="Audio 15">
            <a:hlinkClick r:id="" action="ppaction://media"/>
            <a:extLst>
              <a:ext uri="{FF2B5EF4-FFF2-40B4-BE49-F238E27FC236}">
                <a16:creationId xmlns:a16="http://schemas.microsoft.com/office/drawing/2014/main" id="{B075E561-BD13-41D9-99B0-47254390F84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970"/>
    </mc:Choice>
    <mc:Fallback xmlns="">
      <p:transition spd="slow" advTm="709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 nodeType="clickPar">
                      <p:stCondLst>
                        <p:cond delay="indefinite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0" grpId="0"/>
      <p:bldP spid="11" grpId="0"/>
      <p:bldP spid="13" grpId="0"/>
      <p:bldP spid="14" grpId="0"/>
      <p:bldP spid="15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5" grpId="0" animBg="1"/>
      <p:bldP spid="26" grpId="0"/>
      <p:bldP spid="27" grpId="0"/>
      <p:bldP spid="28" grpId="0"/>
      <p:bldP spid="29" grpId="0" animBg="1"/>
      <p:bldP spid="3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1">
            <a:extLst>
              <a:ext uri="{FF2B5EF4-FFF2-40B4-BE49-F238E27FC236}">
                <a16:creationId xmlns:a16="http://schemas.microsoft.com/office/drawing/2014/main" id="{3CF29C34-EE15-4129-ADA1-DC607D370A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C19E42CF-ACE1-41BB-BABE-840C217C74B2}"/>
              </a:ext>
            </a:extLst>
          </p:cNvPr>
          <p:cNvSpPr/>
          <p:nvPr/>
        </p:nvSpPr>
        <p:spPr>
          <a:xfrm>
            <a:off x="152400" y="2514600"/>
            <a:ext cx="2667000" cy="9906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Cấu tạo bài văn tả cảnh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F86B7EDD-642B-4C59-BBC0-82E365437888}"/>
              </a:ext>
            </a:extLst>
          </p:cNvPr>
          <p:cNvSpPr/>
          <p:nvPr/>
        </p:nvSpPr>
        <p:spPr>
          <a:xfrm>
            <a:off x="4114800" y="744538"/>
            <a:ext cx="4876800" cy="9906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Mở bài: </a:t>
            </a:r>
          </a:p>
          <a:p>
            <a:pPr algn="ctr">
              <a:defRPr/>
            </a:pP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Giới thiệu bao quát cảnh định tả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22DBA174-25C9-426B-B88C-CB94E4FC937D}"/>
              </a:ext>
            </a:extLst>
          </p:cNvPr>
          <p:cNvCxnSpPr/>
          <p:nvPr/>
        </p:nvCxnSpPr>
        <p:spPr>
          <a:xfrm flipV="1">
            <a:off x="2819400" y="1611313"/>
            <a:ext cx="1295400" cy="139858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DE2D22E0-C946-4651-BA83-3CC6FE3E19C6}"/>
              </a:ext>
            </a:extLst>
          </p:cNvPr>
          <p:cNvCxnSpPr>
            <a:endCxn id="14" idx="1"/>
          </p:cNvCxnSpPr>
          <p:nvPr/>
        </p:nvCxnSpPr>
        <p:spPr>
          <a:xfrm>
            <a:off x="2819400" y="3009900"/>
            <a:ext cx="1143000" cy="127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CBF0D735-3396-4175-969B-04CE4E3A6032}"/>
              </a:ext>
            </a:extLst>
          </p:cNvPr>
          <p:cNvSpPr/>
          <p:nvPr/>
        </p:nvSpPr>
        <p:spPr>
          <a:xfrm>
            <a:off x="3962400" y="2203450"/>
            <a:ext cx="5029200" cy="16383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 bài: </a:t>
            </a:r>
          </a:p>
          <a:p>
            <a:pPr algn="ctr">
              <a:defRPr/>
            </a:pP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Tả từng bộ phận của cảnh hoặc sự thay đổi của cảnh theo thời gian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D21D43EF-F50A-4B5B-9018-571E1D23E0CA}"/>
              </a:ext>
            </a:extLst>
          </p:cNvPr>
          <p:cNvSpPr/>
          <p:nvPr/>
        </p:nvSpPr>
        <p:spPr>
          <a:xfrm>
            <a:off x="4038600" y="4402138"/>
            <a:ext cx="4876800" cy="1236662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Kết bài: </a:t>
            </a:r>
          </a:p>
          <a:p>
            <a:pPr algn="ctr">
              <a:defRPr/>
            </a:pP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Nêu nhận xét hoặc cảm nghĩ của người viết 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093A1DE1-3C48-45EA-A7A0-F5FFB738E3B2}"/>
              </a:ext>
            </a:extLst>
          </p:cNvPr>
          <p:cNvCxnSpPr/>
          <p:nvPr/>
        </p:nvCxnSpPr>
        <p:spPr>
          <a:xfrm>
            <a:off x="2819400" y="3028950"/>
            <a:ext cx="1219200" cy="175895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20" name="Video 19">
            <a:hlinkClick r:id="" action="ppaction://media"/>
            <a:extLst>
              <a:ext uri="{FF2B5EF4-FFF2-40B4-BE49-F238E27FC236}">
                <a16:creationId xmlns:a16="http://schemas.microsoft.com/office/drawing/2014/main" id="{D590AF07-763E-4C2C-8266-D866C3BE8BF1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43069" y="5486400"/>
            <a:ext cx="1828799" cy="1371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2893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6" fill="hold" display="0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1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14" grpId="0" animBg="1"/>
      <p:bldP spid="17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&quot;/&gt;&lt;property id=&quot;20307&quot; value=&quot;257&quot;/&gt;&lt;/object&gt;&lt;object type=&quot;3&quot; unique_id=&quot;10005&quot;&gt;&lt;property id=&quot;20148&quot; value=&quot;5&quot;/&gt;&lt;property id=&quot;20300&quot; value=&quot;Slide 2&quot;/&gt;&lt;property id=&quot;20307&quot; value=&quot;258&quot;/&gt;&lt;/object&gt;&lt;object type=&quot;3&quot; unique_id=&quot;10006&quot;&gt;&lt;property id=&quot;20148&quot; value=&quot;5&quot;/&gt;&lt;property id=&quot;20300&quot; value=&quot;Slide 3 - &amp;quot;Thứ hai, ngày 23 tháng 8 năm 2010&amp;#x0D;&amp;#x0A;Tập đọc&amp;quot;&quot;/&gt;&lt;property id=&quot;20307&quot; value=&quot;259&quot;/&gt;&lt;/object&gt;&lt;object type=&quot;3&quot; unique_id=&quot;10022&quot;&gt;&lt;property id=&quot;20148&quot; value=&quot;5&quot;/&gt;&lt;property id=&quot;20300&quot; value=&quot;Slide 4 - &amp;quot;Thứ hai, ngày 23 tháng 8 năm 2010&amp;#x0D;&amp;#x0A;Tập đọc&amp;quot;&quot;/&gt;&lt;property id=&quot;20307&quot; value=&quot;261&quot;/&gt;&lt;/object&gt;&lt;object type=&quot;3&quot; unique_id=&quot;10066&quot;&gt;&lt;property id=&quot;20148&quot; value=&quot;5&quot;/&gt;&lt;property id=&quot;20300&quot; value=&quot;Slide 5 - &amp;quot;Thứ hai, ngày 23 tháng 8 năm 2010&amp;#x0D;&amp;#x0A;Tập đọc&amp;quot;&quot;/&gt;&lt;property id=&quot;20307&quot; value=&quot;262&quot;/&gt;&lt;/object&gt;&lt;object type=&quot;3&quot; unique_id=&quot;10115&quot;&gt;&lt;property id=&quot;20148&quot; value=&quot;5&quot;/&gt;&lt;property id=&quot;20300&quot; value=&quot;Slide 6 - &amp;quot;Thứ hai, ngày 23 tháng 8 năm 2010&amp;#x0D;&amp;#x0A;Tập đọc&amp;quot;&quot;/&gt;&lt;property id=&quot;20307&quot; value=&quot;263&quot;/&gt;&lt;/object&gt;&lt;object type=&quot;3&quot; unique_id=&quot;10116&quot;&gt;&lt;property id=&quot;20148&quot; value=&quot;5&quot;/&gt;&lt;property id=&quot;20300&quot; value=&quot;Slide 7 - &amp;quot;Thứ hai, ngày 23 tháng 8 năm 2010&amp;#x0D;&amp;#x0A;Tập đọc&amp;quot;&quot;/&gt;&lt;property id=&quot;20307&quot; value=&quot;264&quot;/&gt;&lt;/object&gt;&lt;/object&gt;&lt;/object&gt;&lt;/database&gt;"/>
  <p:tag name="SECTOMILLISECCONVERTED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|10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1.6|3.8|3.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9.2|2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2.7|11.6|19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6|7.1|13.9|11.2|13.9|1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|1.8|3.9|6.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8|7.1|5.9|41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780</TotalTime>
  <Words>1902</Words>
  <Application>Microsoft Office PowerPoint</Application>
  <PresentationFormat>On-screen Show (4:3)</PresentationFormat>
  <Paragraphs>122</Paragraphs>
  <Slides>15</Slides>
  <Notes>1</Notes>
  <HiddenSlides>0</HiddenSlides>
  <MMClips>15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Arial</vt:lpstr>
      <vt:lpstr>Calibri</vt:lpstr>
      <vt:lpstr>Times New Roman</vt:lpstr>
      <vt:lpstr>Wingdings</vt:lpstr>
      <vt:lpstr>Default Design</vt:lpstr>
      <vt:lpstr>1_Default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Tập làm văn</vt:lpstr>
      <vt:lpstr>PowerPoint Presentation</vt:lpstr>
      <vt:lpstr>Tập làm văn</vt:lpstr>
      <vt:lpstr>PowerPoint Presentation</vt:lpstr>
    </vt:vector>
  </TitlesOfParts>
  <Company>Sudico Yen bai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Nguyen Van Phong</dc:creator>
  <cp:lastModifiedBy>Admin</cp:lastModifiedBy>
  <cp:revision>166</cp:revision>
  <dcterms:created xsi:type="dcterms:W3CDTF">2011-03-06T13:47:30Z</dcterms:created>
  <dcterms:modified xsi:type="dcterms:W3CDTF">2023-09-10T21:19:31Z</dcterms:modified>
</cp:coreProperties>
</file>